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Lst>
  <p:notesMasterIdLst>
    <p:notesMasterId r:id="rId22"/>
  </p:notesMasterIdLst>
  <p:handoutMasterIdLst>
    <p:handoutMasterId r:id="rId23"/>
  </p:handoutMasterIdLst>
  <p:sldIdLst>
    <p:sldId id="257" r:id="rId2"/>
    <p:sldId id="295" r:id="rId3"/>
    <p:sldId id="294" r:id="rId4"/>
    <p:sldId id="553" r:id="rId5"/>
    <p:sldId id="554" r:id="rId6"/>
    <p:sldId id="555" r:id="rId7"/>
    <p:sldId id="556" r:id="rId8"/>
    <p:sldId id="557" r:id="rId9"/>
    <p:sldId id="558" r:id="rId10"/>
    <p:sldId id="559" r:id="rId11"/>
    <p:sldId id="560" r:id="rId12"/>
    <p:sldId id="561" r:id="rId13"/>
    <p:sldId id="562" r:id="rId14"/>
    <p:sldId id="563" r:id="rId15"/>
    <p:sldId id="564" r:id="rId16"/>
    <p:sldId id="565" r:id="rId17"/>
    <p:sldId id="566" r:id="rId18"/>
    <p:sldId id="567" r:id="rId19"/>
    <p:sldId id="568" r:id="rId20"/>
    <p:sldId id="552" r:id="rId21"/>
  </p:sldIdLst>
  <p:sldSz cx="9144000" cy="6858000" type="screen4x3"/>
  <p:notesSz cx="6858000" cy="9144000"/>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pos="5488"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 Yulong" initials="LY" lastIdx="0" clrIdx="0">
    <p:extLst>
      <p:ext uri="{19B8F6BF-5375-455C-9EA6-DF929625EA0E}">
        <p15:presenceInfo xmlns:p15="http://schemas.microsoft.com/office/powerpoint/2012/main" userId="Li, Yul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1E14"/>
    <a:srgbClr val="DB8D8D"/>
    <a:srgbClr val="C0504D"/>
    <a:srgbClr val="F2DCDB"/>
    <a:srgbClr val="BC1E16"/>
    <a:srgbClr val="FF7171"/>
    <a:srgbClr val="FF3B3B"/>
    <a:srgbClr val="FF2D2D"/>
    <a:srgbClr val="FF5D5D"/>
    <a:srgbClr val="FF4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89" autoAdjust="0"/>
    <p:restoredTop sz="89911" autoAdjust="0"/>
  </p:normalViewPr>
  <p:slideViewPr>
    <p:cSldViewPr snapToGrid="0">
      <p:cViewPr varScale="1">
        <p:scale>
          <a:sx n="86" d="100"/>
          <a:sy n="86" d="100"/>
        </p:scale>
        <p:origin x="1445" y="58"/>
      </p:cViewPr>
      <p:guideLst>
        <p:guide orient="horz" pos="2160"/>
        <p:guide pos="2880"/>
        <p:guide pos="5488"/>
        <p:guide orient="horz" pos="4128"/>
      </p:guideLst>
    </p:cSldViewPr>
  </p:slideViewPr>
  <p:notesTextViewPr>
    <p:cViewPr>
      <p:scale>
        <a:sx n="3" d="2"/>
        <a:sy n="3" d="2"/>
      </p:scale>
      <p:origin x="0" y="0"/>
    </p:cViewPr>
  </p:notesTextViewPr>
  <p:notesViewPr>
    <p:cSldViewPr snapToGrid="0" showGuides="1">
      <p:cViewPr varScale="1">
        <p:scale>
          <a:sx n="63" d="100"/>
          <a:sy n="63" d="100"/>
        </p:scale>
        <p:origin x="3134"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latin typeface="楷体" pitchFamily="49" charset="-122"/>
              <a:ea typeface="楷体" pitchFamily="49"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5DF4E3-45E7-4F14-B4F9-911B4C690142}" type="datetime2">
              <a:rPr lang="zh-CN" altLang="en-US" smtClean="0">
                <a:latin typeface="楷体" pitchFamily="49" charset="-122"/>
                <a:ea typeface="楷体" pitchFamily="49" charset="-122"/>
              </a:rPr>
              <a:pPr rtl="0"/>
              <a:t>2019年9月18日</a:t>
            </a:fld>
            <a:endParaRPr lang="en-US" dirty="0">
              <a:latin typeface="楷体" pitchFamily="49" charset="-122"/>
              <a:ea typeface="楷体" pitchFamily="49"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latin typeface="楷体" pitchFamily="49" charset="-122"/>
              <a:ea typeface="楷体" pitchFamily="49"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n-US" smtClean="0">
                <a:latin typeface="楷体" pitchFamily="49" charset="-122"/>
                <a:ea typeface="楷体" pitchFamily="49" charset="-122"/>
              </a:rPr>
              <a:pPr rtl="0"/>
              <a:t>‹#›</a:t>
            </a:fld>
            <a:endParaRPr lang="en-US" dirty="0">
              <a:latin typeface="楷体" pitchFamily="49" charset="-122"/>
              <a:ea typeface="楷体" pitchFamily="49" charset="-122"/>
            </a:endParaRPr>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楷体" pitchFamily="49" charset="-122"/>
                <a:ea typeface="楷体" pitchFamily="49" charset="-122"/>
              </a:defRPr>
            </a:lvl1pPr>
          </a:lstStyle>
          <a:p>
            <a:endParaRPr 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楷体" pitchFamily="49" charset="-122"/>
                <a:ea typeface="楷体" pitchFamily="49" charset="-122"/>
              </a:defRPr>
            </a:lvl1pPr>
          </a:lstStyle>
          <a:p>
            <a:fld id="{13A28818-8057-4794-A7BE-842FF700294D}" type="datetime2">
              <a:rPr lang="zh-CN" altLang="en-US" smtClean="0"/>
              <a:pPr/>
              <a:t>2019年9月18日</a:t>
            </a:fld>
            <a:endParaRPr lang="en-US" dirty="0"/>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CN" dirty="0"/>
              <a:t>单击此处编辑母版文本样式</a:t>
            </a:r>
          </a:p>
          <a:p>
            <a:pPr lvl="1" rtl="0"/>
            <a:r>
              <a:rPr lang="zh-CN" dirty="0"/>
              <a:t>第二级</a:t>
            </a:r>
          </a:p>
          <a:p>
            <a:pPr lvl="2" rtl="0"/>
            <a:r>
              <a:rPr lang="zh-CN" dirty="0"/>
              <a:t>第三级</a:t>
            </a:r>
          </a:p>
          <a:p>
            <a:pPr lvl="3" rtl="0"/>
            <a:r>
              <a:rPr lang="zh-CN" dirty="0"/>
              <a:t>第四级</a:t>
            </a:r>
          </a:p>
          <a:p>
            <a:pPr lvl="4" rtl="0"/>
            <a:r>
              <a:rPr lang="zh-CN"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楷体" pitchFamily="49" charset="-122"/>
                <a:ea typeface="楷体" pitchFamily="49" charset="-122"/>
              </a:defRPr>
            </a:lvl1pPr>
          </a:lstStyle>
          <a:p>
            <a:endParaRPr 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楷体" pitchFamily="49" charset="-122"/>
                <a:ea typeface="楷体" pitchFamily="49" charset="-122"/>
              </a:defRPr>
            </a:lvl1pPr>
          </a:lstStyle>
          <a:p>
            <a:fld id="{32674CE4-FBD8-4481-AEFB-CA53E599A745}" type="slidenum">
              <a:rPr lang="en-US" smtClean="0"/>
              <a:pPr/>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楷体" pitchFamily="49" charset="-122"/>
        <a:ea typeface="楷体" pitchFamily="49" charset="-122"/>
        <a:cs typeface="+mn-cs"/>
      </a:defRPr>
    </a:lvl1pPr>
    <a:lvl2pPr marL="457200" algn="l" defTabSz="914400" rtl="0" eaLnBrk="1" latinLnBrk="0" hangingPunct="1">
      <a:defRPr sz="1200" kern="1200">
        <a:solidFill>
          <a:schemeClr val="tx1"/>
        </a:solidFill>
        <a:latin typeface="楷体" pitchFamily="49" charset="-122"/>
        <a:ea typeface="楷体" pitchFamily="49" charset="-122"/>
        <a:cs typeface="+mn-cs"/>
      </a:defRPr>
    </a:lvl2pPr>
    <a:lvl3pPr marL="914400" algn="l" defTabSz="914400" rtl="0" eaLnBrk="1" latinLnBrk="0" hangingPunct="1">
      <a:defRPr sz="1200" kern="1200">
        <a:solidFill>
          <a:schemeClr val="tx1"/>
        </a:solidFill>
        <a:latin typeface="楷体" pitchFamily="49" charset="-122"/>
        <a:ea typeface="楷体" pitchFamily="49" charset="-122"/>
        <a:cs typeface="+mn-cs"/>
      </a:defRPr>
    </a:lvl3pPr>
    <a:lvl4pPr marL="1371600" algn="l" defTabSz="914400" rtl="0" eaLnBrk="1" latinLnBrk="0" hangingPunct="1">
      <a:defRPr sz="1200" kern="1200">
        <a:solidFill>
          <a:schemeClr val="tx1"/>
        </a:solidFill>
        <a:latin typeface="楷体" pitchFamily="49" charset="-122"/>
        <a:ea typeface="楷体" pitchFamily="49" charset="-122"/>
        <a:cs typeface="+mn-cs"/>
      </a:defRPr>
    </a:lvl4pPr>
    <a:lvl5pPr marL="1828800" algn="l" defTabSz="914400" rtl="0" eaLnBrk="1" latinLnBrk="0" hangingPunct="1">
      <a:defRPr sz="1200" kern="1200">
        <a:solidFill>
          <a:schemeClr val="tx1"/>
        </a:solidFill>
        <a:latin typeface="楷体" pitchFamily="49" charset="-122"/>
        <a:ea typeface="楷体" pitchFamily="49"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rtlCol="0"/>
          <a:lstStyle/>
          <a:p>
            <a:pPr rtl="0"/>
            <a:endParaRPr lang="zh-CN" altLang="en-US" dirty="0"/>
          </a:p>
        </p:txBody>
      </p:sp>
    </p:spTree>
    <p:extLst>
      <p:ext uri="{BB962C8B-B14F-4D97-AF65-F5344CB8AC3E}">
        <p14:creationId xmlns:p14="http://schemas.microsoft.com/office/powerpoint/2010/main" val="214797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useBgFill="1">
        <p:nvSpPr>
          <p:cNvPr id="30" name="圆角矩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ndParaRPr>
          </a:p>
        </p:txBody>
      </p:sp>
      <p:sp>
        <p:nvSpPr>
          <p:cNvPr id="8" name="标题 7"/>
          <p:cNvSpPr>
            <a:spLocks noGrp="1"/>
          </p:cNvSpPr>
          <p:nvPr>
            <p:ph type="ctrTitle"/>
          </p:nvPr>
        </p:nvSpPr>
        <p:spPr>
          <a:xfrm>
            <a:off x="457200" y="2389010"/>
            <a:ext cx="8458200" cy="1470025"/>
          </a:xfrm>
        </p:spPr>
        <p:txBody>
          <a:bodyPr rtlCol="0" anchor="b"/>
          <a:lstStyle>
            <a:lvl1pPr>
              <a:defRPr sz="3300">
                <a:solidFill>
                  <a:schemeClr val="bg1"/>
                </a:solidFill>
                <a:latin typeface="楷体" pitchFamily="49" charset="-122"/>
                <a:ea typeface="楷体" pitchFamily="49" charset="-122"/>
              </a:defRPr>
            </a:lvl1pPr>
          </a:lstStyle>
          <a:p>
            <a:pPr rtl="0"/>
            <a:r>
              <a:rPr lang="zh-CN" altLang="en-US" dirty="0"/>
              <a:t>单击此处编辑母版标题样式</a:t>
            </a:r>
            <a:endParaRPr lang="zh-CN" dirty="0"/>
          </a:p>
        </p:txBody>
      </p:sp>
      <p:sp>
        <p:nvSpPr>
          <p:cNvPr id="9" name="副标题 8"/>
          <p:cNvSpPr>
            <a:spLocks noGrp="1"/>
          </p:cNvSpPr>
          <p:nvPr>
            <p:ph type="subTitle" idx="1"/>
          </p:nvPr>
        </p:nvSpPr>
        <p:spPr>
          <a:xfrm>
            <a:off x="457200" y="3899938"/>
            <a:ext cx="4953000" cy="1752600"/>
          </a:xfrm>
        </p:spPr>
        <p:txBody>
          <a:bodyPr rtlCol="0"/>
          <a:lstStyle>
            <a:lvl1pPr marL="48006" indent="0" algn="l">
              <a:buNone/>
              <a:defRPr sz="1800">
                <a:solidFill>
                  <a:schemeClr val="tx2"/>
                </a:solidFill>
                <a:latin typeface="楷体" pitchFamily="49" charset="-122"/>
                <a:ea typeface="楷体" pitchFamily="49" charset="-122"/>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pPr rtl="0"/>
            <a:r>
              <a:rPr lang="zh-CN" altLang="en-US" dirty="0"/>
              <a:t>单击此处编辑母版副标题样式</a:t>
            </a:r>
            <a:endParaRPr lang="zh-CN" dirty="0"/>
          </a:p>
        </p:txBody>
      </p:sp>
    </p:spTree>
    <p:extLst>
      <p:ext uri="{BB962C8B-B14F-4D97-AF65-F5344CB8AC3E}">
        <p14:creationId xmlns:p14="http://schemas.microsoft.com/office/powerpoint/2010/main" val="360115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楷体" pitchFamily="49" charset="-122"/>
                <a:ea typeface="楷体" pitchFamily="49" charset="-122"/>
              </a:defRPr>
            </a:lvl1pPr>
          </a:lstStyle>
          <a:p>
            <a:pPr rtl="0"/>
            <a:r>
              <a:rPr lang="zh-CN" altLang="en-US" dirty="0"/>
              <a:t>单击此处编辑母版标题样式</a:t>
            </a:r>
            <a:endParaRPr lang="zh-CN" dirty="0"/>
          </a:p>
        </p:txBody>
      </p:sp>
      <p:sp>
        <p:nvSpPr>
          <p:cNvPr id="3" name="垂直文本占位符 2"/>
          <p:cNvSpPr>
            <a:spLocks noGrp="1"/>
          </p:cNvSpPr>
          <p:nvPr>
            <p:ph type="body" orient="vert" idx="1"/>
          </p:nvPr>
        </p:nvSpPr>
        <p:spPr/>
        <p:txBody>
          <a:bodyPr vert="eaVert" rtlCol="0"/>
          <a:lstStyle>
            <a:lvl1pPr>
              <a:defRPr>
                <a:latin typeface="楷体" pitchFamily="49" charset="-122"/>
                <a:ea typeface="楷体" pitchFamily="49" charset="-122"/>
              </a:defRPr>
            </a:lvl1pPr>
            <a:lvl2pPr>
              <a:defRPr>
                <a:latin typeface="楷体" pitchFamily="49" charset="-122"/>
                <a:ea typeface="楷体" pitchFamily="49" charset="-122"/>
              </a:defRPr>
            </a:lvl2pPr>
            <a:lvl3pPr>
              <a:defRPr>
                <a:latin typeface="楷体" pitchFamily="49" charset="-122"/>
                <a:ea typeface="楷体" pitchFamily="49" charset="-122"/>
              </a:defRPr>
            </a:lvl3pPr>
            <a:lvl4pPr>
              <a:defRPr>
                <a:latin typeface="楷体" pitchFamily="49" charset="-122"/>
                <a:ea typeface="楷体" pitchFamily="49" charset="-122"/>
              </a:defRPr>
            </a:lvl4pPr>
            <a:lvl5pPr>
              <a:defRPr>
                <a:latin typeface="楷体" pitchFamily="49" charset="-122"/>
                <a:ea typeface="楷体" pitchFamily="49" charset="-122"/>
              </a:defRPr>
            </a:lvl5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5" name="页脚占位符 4"/>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4" name="日期占位符 3"/>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6" name="灯片编号占位符 5"/>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8" name="图片 7"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3467844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hasCustomPrompt="1"/>
          </p:nvPr>
        </p:nvSpPr>
        <p:spPr>
          <a:xfrm>
            <a:off x="6781800" y="1143000"/>
            <a:ext cx="1905000" cy="5448300"/>
          </a:xfrm>
        </p:spPr>
        <p:txBody>
          <a:bodyPr vert="eaVert" rtlCol="0"/>
          <a:lstStyle>
            <a:lvl1pPr>
              <a:defRPr>
                <a:latin typeface="楷体" pitchFamily="49" charset="-122"/>
                <a:ea typeface="楷体" pitchFamily="49" charset="-122"/>
              </a:defRPr>
            </a:lvl1pPr>
          </a:lstStyle>
          <a:p>
            <a:pPr rtl="0"/>
            <a:r>
              <a:rPr lang="zh-CN" dirty="0"/>
              <a:t>编辑母版标题样式</a:t>
            </a:r>
          </a:p>
        </p:txBody>
      </p:sp>
      <p:sp>
        <p:nvSpPr>
          <p:cNvPr id="3" name="垂直文本占位符 2"/>
          <p:cNvSpPr>
            <a:spLocks noGrp="1"/>
          </p:cNvSpPr>
          <p:nvPr>
            <p:ph type="body" orient="vert" idx="1" hasCustomPrompt="1"/>
          </p:nvPr>
        </p:nvSpPr>
        <p:spPr>
          <a:xfrm>
            <a:off x="457200" y="1143000"/>
            <a:ext cx="6248400" cy="5448300"/>
          </a:xfrm>
        </p:spPr>
        <p:txBody>
          <a:bodyPr vert="eaVert" rtlCol="0"/>
          <a:lstStyle>
            <a:lvl1pPr>
              <a:defRPr>
                <a:latin typeface="楷体" pitchFamily="49" charset="-122"/>
                <a:ea typeface="楷体" pitchFamily="49" charset="-122"/>
              </a:defRPr>
            </a:lvl1pPr>
            <a:lvl2pPr>
              <a:defRPr>
                <a:latin typeface="楷体" pitchFamily="49" charset="-122"/>
                <a:ea typeface="楷体" pitchFamily="49" charset="-122"/>
              </a:defRPr>
            </a:lvl2pPr>
            <a:lvl3pPr>
              <a:defRPr>
                <a:latin typeface="楷体" pitchFamily="49" charset="-122"/>
                <a:ea typeface="楷体" pitchFamily="49" charset="-122"/>
              </a:defRPr>
            </a:lvl3pPr>
            <a:lvl4pPr>
              <a:defRPr>
                <a:latin typeface="楷体" pitchFamily="49" charset="-122"/>
                <a:ea typeface="楷体" pitchFamily="49" charset="-122"/>
              </a:defRPr>
            </a:lvl4pPr>
            <a:lvl5pPr>
              <a:defRPr>
                <a:latin typeface="楷体" pitchFamily="49" charset="-122"/>
                <a:ea typeface="楷体" pitchFamily="49" charset="-122"/>
              </a:defRPr>
            </a:lvl5pPr>
          </a:lstStyle>
          <a:p>
            <a:pPr lvl="0" rtl="0" eaLnBrk="1" latinLnBrk="0" hangingPunct="1"/>
            <a:r>
              <a:rPr lang="zh-CN" dirty="0"/>
              <a:t>单击此处编辑母版文本样式</a:t>
            </a:r>
          </a:p>
          <a:p>
            <a:pPr lvl="1" rtl="0" eaLnBrk="1" latinLnBrk="0" hangingPunct="1"/>
            <a:r>
              <a:rPr lang="zh-CN" dirty="0"/>
              <a:t>第二级</a:t>
            </a:r>
          </a:p>
          <a:p>
            <a:pPr lvl="2" rtl="0" eaLnBrk="1" latinLnBrk="0" hangingPunct="1"/>
            <a:r>
              <a:rPr lang="zh-CN" dirty="0"/>
              <a:t>第三级</a:t>
            </a:r>
          </a:p>
          <a:p>
            <a:pPr lvl="3" rtl="0" eaLnBrk="1" latinLnBrk="0" hangingPunct="1"/>
            <a:r>
              <a:rPr lang="zh-CN" dirty="0"/>
              <a:t>第四级</a:t>
            </a:r>
          </a:p>
          <a:p>
            <a:pPr lvl="4" rtl="0" eaLnBrk="1" latinLnBrk="0" hangingPunct="1"/>
            <a:r>
              <a:rPr lang="zh-CN" dirty="0"/>
              <a:t>第五级</a:t>
            </a:r>
            <a:endParaRPr kumimoji="0" lang="en-US" dirty="0"/>
          </a:p>
        </p:txBody>
      </p:sp>
      <p:sp>
        <p:nvSpPr>
          <p:cNvPr id="5" name="页脚占位符 4"/>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4" name="日期占位符 3"/>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6" name="灯片编号占位符 5"/>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8" name="图片 7"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2978088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楷体" pitchFamily="49" charset="-122"/>
                <a:ea typeface="楷体" pitchFamily="49" charset="-122"/>
              </a:defRPr>
            </a:lvl1pPr>
          </a:lstStyle>
          <a:p>
            <a:pPr rtl="0"/>
            <a:r>
              <a:rPr lang="zh-CN" altLang="en-US" dirty="0"/>
              <a:t>单击此处编辑母版标题样式</a:t>
            </a:r>
            <a:endParaRPr lang="zh-CN" dirty="0"/>
          </a:p>
        </p:txBody>
      </p:sp>
      <p:sp>
        <p:nvSpPr>
          <p:cNvPr id="3" name="内容占位符 2"/>
          <p:cNvSpPr>
            <a:spLocks noGrp="1"/>
          </p:cNvSpPr>
          <p:nvPr>
            <p:ph idx="1"/>
          </p:nvPr>
        </p:nvSpPr>
        <p:spPr/>
        <p:txBody>
          <a:bodyPr rtlCol="0"/>
          <a:lstStyle>
            <a:lvl1pPr>
              <a:defRPr>
                <a:latin typeface="楷体" pitchFamily="49" charset="-122"/>
                <a:ea typeface="楷体" pitchFamily="49" charset="-122"/>
              </a:defRPr>
            </a:lvl1pPr>
            <a:lvl2pPr>
              <a:defRPr>
                <a:latin typeface="楷体" pitchFamily="49" charset="-122"/>
                <a:ea typeface="楷体" pitchFamily="49" charset="-122"/>
              </a:defRPr>
            </a:lvl2pPr>
            <a:lvl3pPr>
              <a:defRPr>
                <a:latin typeface="楷体" pitchFamily="49" charset="-122"/>
                <a:ea typeface="楷体" pitchFamily="49" charset="-122"/>
              </a:defRPr>
            </a:lvl3pPr>
            <a:lvl4pPr>
              <a:defRPr>
                <a:latin typeface="楷体" pitchFamily="49" charset="-122"/>
                <a:ea typeface="楷体" pitchFamily="49" charset="-122"/>
              </a:defRPr>
            </a:lvl4pPr>
            <a:lvl5pPr>
              <a:defRPr>
                <a:latin typeface="楷体" pitchFamily="49" charset="-122"/>
                <a:ea typeface="楷体" pitchFamily="49" charset="-122"/>
              </a:defRPr>
            </a:lvl5pPr>
            <a:lvl6pPr>
              <a:defRPr/>
            </a:lvl6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6" name="灯片编号占位符 5"/>
          <p:cNvSpPr>
            <a:spLocks noGrp="1"/>
          </p:cNvSpPr>
          <p:nvPr>
            <p:ph type="sldNum" sz="quarter" idx="12"/>
          </p:nvPr>
        </p:nvSpPr>
        <p:spPr>
          <a:xfrm>
            <a:off x="7924800" y="6248400"/>
            <a:ext cx="762000" cy="365760"/>
          </a:xfrm>
        </p:spPr>
        <p:txBody>
          <a:bodyPr rtlCol="0"/>
          <a:lstStyle>
            <a:lvl1pPr>
              <a:defRPr>
                <a:solidFill>
                  <a:schemeClr val="tx1"/>
                </a:solidFill>
                <a:latin typeface="楷体" pitchFamily="49" charset="-122"/>
                <a:ea typeface="楷体" pitchFamily="49" charset="-122"/>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3594303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1968323"/>
            <a:ext cx="7772400" cy="1362075"/>
          </a:xfrm>
          <a:noFill/>
          <a:ln>
            <a:noFill/>
          </a:ln>
        </p:spPr>
        <p:txBody>
          <a:bodyPr rtlCol="0" anchor="b">
            <a:noAutofit/>
          </a:bodyPr>
          <a:lstStyle>
            <a:lvl1pPr algn="l">
              <a:buNone/>
              <a:defRPr sz="3225" b="1" cap="none" baseline="0">
                <a:ln w="12700">
                  <a:solidFill>
                    <a:schemeClr val="accent2">
                      <a:shade val="90000"/>
                      <a:satMod val="150000"/>
                    </a:schemeClr>
                  </a:solidFill>
                </a:ln>
                <a:solidFill>
                  <a:srgbClr val="C00000"/>
                </a:solidFill>
                <a:effectLst/>
                <a:latin typeface="楷体" pitchFamily="49" charset="-122"/>
                <a:ea typeface="楷体" pitchFamily="49" charset="-122"/>
              </a:defRPr>
            </a:lvl1pPr>
          </a:lstStyle>
          <a:p>
            <a:pPr rtl="0"/>
            <a:r>
              <a:rPr lang="zh-CN" altLang="en-US" dirty="0"/>
              <a:t>单击此处编辑母版标题样式</a:t>
            </a:r>
            <a:endParaRPr kumimoji="0" lang="en-US" dirty="0"/>
          </a:p>
        </p:txBody>
      </p:sp>
      <p:sp>
        <p:nvSpPr>
          <p:cNvPr id="3" name="文本占位符 2"/>
          <p:cNvSpPr>
            <a:spLocks noGrp="1"/>
          </p:cNvSpPr>
          <p:nvPr>
            <p:ph type="body" idx="1"/>
          </p:nvPr>
        </p:nvSpPr>
        <p:spPr>
          <a:xfrm>
            <a:off x="722313" y="3367088"/>
            <a:ext cx="7772400" cy="1509712"/>
          </a:xfrm>
        </p:spPr>
        <p:txBody>
          <a:bodyPr rtlCol="0" anchor="t"/>
          <a:lstStyle>
            <a:lvl1pPr marL="34290" indent="0">
              <a:buNone/>
              <a:defRPr sz="1575" b="0">
                <a:solidFill>
                  <a:schemeClr val="tx2"/>
                </a:solidFill>
                <a:latin typeface="楷体" pitchFamily="49" charset="-122"/>
                <a:ea typeface="楷体" pitchFamily="49" charset="-122"/>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rtl="0" eaLnBrk="1" latinLnBrk="0" hangingPunct="1"/>
            <a:r>
              <a:rPr lang="zh-CN" altLang="en-US" dirty="0"/>
              <a:t>编辑母版文本样式</a:t>
            </a:r>
          </a:p>
        </p:txBody>
      </p:sp>
      <p:sp>
        <p:nvSpPr>
          <p:cNvPr id="5" name="页脚占位符 4"/>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6" name="灯片编号占位符 5"/>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7" name="图片 6"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270512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楷体" pitchFamily="49" charset="-122"/>
                <a:ea typeface="楷体" pitchFamily="49" charset="-122"/>
              </a:defRPr>
            </a:lvl1pPr>
          </a:lstStyle>
          <a:p>
            <a:pPr rtl="0"/>
            <a:r>
              <a:rPr lang="zh-CN" altLang="en-US" dirty="0"/>
              <a:t>单击此处编辑母版标题样式</a:t>
            </a:r>
            <a:endParaRPr lang="zh-CN" dirty="0"/>
          </a:p>
        </p:txBody>
      </p:sp>
      <p:sp>
        <p:nvSpPr>
          <p:cNvPr id="3" name="内容占位符 2"/>
          <p:cNvSpPr>
            <a:spLocks noGrp="1"/>
          </p:cNvSpPr>
          <p:nvPr>
            <p:ph sz="half" idx="1"/>
          </p:nvPr>
        </p:nvSpPr>
        <p:spPr>
          <a:xfrm>
            <a:off x="457200" y="2249426"/>
            <a:ext cx="4038600" cy="4341875"/>
          </a:xfrm>
        </p:spPr>
        <p:txBody>
          <a:bodyPr rtlCol="0"/>
          <a:lstStyle>
            <a:lvl1pPr>
              <a:defRPr sz="1500">
                <a:latin typeface="楷体" pitchFamily="49" charset="-122"/>
                <a:ea typeface="楷体" pitchFamily="49" charset="-122"/>
              </a:defRPr>
            </a:lvl1pPr>
            <a:lvl2pPr>
              <a:defRPr sz="1425">
                <a:latin typeface="楷体" pitchFamily="49" charset="-122"/>
                <a:ea typeface="楷体" pitchFamily="49" charset="-122"/>
              </a:defRPr>
            </a:lvl2pPr>
            <a:lvl3pPr>
              <a:defRPr sz="1350">
                <a:latin typeface="楷体" pitchFamily="49" charset="-122"/>
                <a:ea typeface="楷体" pitchFamily="49" charset="-122"/>
              </a:defRPr>
            </a:lvl3pPr>
            <a:lvl4pPr>
              <a:defRPr sz="1350">
                <a:latin typeface="楷体" pitchFamily="49" charset="-122"/>
                <a:ea typeface="楷体" pitchFamily="49" charset="-122"/>
              </a:defRPr>
            </a:lvl4pPr>
            <a:lvl5pPr>
              <a:defRPr sz="1350">
                <a:latin typeface="楷体" pitchFamily="49" charset="-122"/>
                <a:ea typeface="楷体" pitchFamily="49" charset="-122"/>
              </a:defRPr>
            </a:lvl5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4" name="内容占位符 3"/>
          <p:cNvSpPr>
            <a:spLocks noGrp="1"/>
          </p:cNvSpPr>
          <p:nvPr>
            <p:ph sz="half" idx="2"/>
          </p:nvPr>
        </p:nvSpPr>
        <p:spPr>
          <a:xfrm>
            <a:off x="4648200" y="2249426"/>
            <a:ext cx="4038600" cy="4341875"/>
          </a:xfrm>
        </p:spPr>
        <p:txBody>
          <a:bodyPr rtlCol="0"/>
          <a:lstStyle>
            <a:lvl1pPr>
              <a:defRPr sz="1500">
                <a:latin typeface="楷体" pitchFamily="49" charset="-122"/>
                <a:ea typeface="楷体" pitchFamily="49" charset="-122"/>
              </a:defRPr>
            </a:lvl1pPr>
            <a:lvl2pPr>
              <a:defRPr sz="1425">
                <a:latin typeface="楷体" pitchFamily="49" charset="-122"/>
                <a:ea typeface="楷体" pitchFamily="49" charset="-122"/>
              </a:defRPr>
            </a:lvl2pPr>
            <a:lvl3pPr>
              <a:defRPr sz="1350">
                <a:latin typeface="楷体" pitchFamily="49" charset="-122"/>
                <a:ea typeface="楷体" pitchFamily="49" charset="-122"/>
              </a:defRPr>
            </a:lvl3pPr>
            <a:lvl4pPr>
              <a:defRPr sz="1350">
                <a:latin typeface="楷体" pitchFamily="49" charset="-122"/>
                <a:ea typeface="楷体" pitchFamily="49" charset="-122"/>
              </a:defRPr>
            </a:lvl4pPr>
            <a:lvl5pPr>
              <a:defRPr sz="1350">
                <a:latin typeface="楷体" pitchFamily="49" charset="-122"/>
                <a:ea typeface="楷体" pitchFamily="49" charset="-122"/>
              </a:defRPr>
            </a:lvl5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6" name="页脚占位符 5"/>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5" name="日期占位符 4"/>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7" name="灯片编号占位符 6"/>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9" name="图片 8"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3446445169"/>
      </p:ext>
    </p:extLst>
  </p:cSld>
  <p:clrMapOvr>
    <a:masterClrMapping/>
  </p:clrMapOvr>
  <p:extLst>
    <p:ext uri="{DCECCB84-F9BA-43D5-87BE-67443E8EF086}">
      <p15:sldGuideLst xmlns:p15="http://schemas.microsoft.com/office/powerpoint/2012/main">
        <p15:guide id="0" orient="horz" pos="2160" userDrawn="1">
          <p15:clr>
            <a:srgbClr val="FBAE40"/>
          </p15:clr>
        </p15:guide>
        <p15:guide id="1"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81000" y="1143000"/>
            <a:ext cx="8382000" cy="1069848"/>
          </a:xfrm>
        </p:spPr>
        <p:txBody>
          <a:bodyPr rtlCol="0" anchor="ctr"/>
          <a:lstStyle>
            <a:lvl1pPr>
              <a:defRPr sz="3000" b="0" i="0" cap="none" baseline="0">
                <a:latin typeface="楷体" pitchFamily="49" charset="-122"/>
                <a:ea typeface="楷体" pitchFamily="49" charset="-122"/>
              </a:defRPr>
            </a:lvl1pPr>
          </a:lstStyle>
          <a:p>
            <a:pPr rtl="0"/>
            <a:r>
              <a:rPr lang="zh-CN" altLang="en-US" dirty="0"/>
              <a:t>单击此处编辑母版标题样式</a:t>
            </a:r>
            <a:endParaRPr lang="zh-CN" dirty="0"/>
          </a:p>
        </p:txBody>
      </p:sp>
      <p:sp>
        <p:nvSpPr>
          <p:cNvPr id="3" name="文本占位符 2"/>
          <p:cNvSpPr>
            <a:spLocks noGrp="1"/>
          </p:cNvSpPr>
          <p:nvPr>
            <p:ph type="body" idx="1"/>
          </p:nvPr>
        </p:nvSpPr>
        <p:spPr>
          <a:xfrm>
            <a:off x="381000" y="2244970"/>
            <a:ext cx="4041648" cy="457200"/>
          </a:xfrm>
          <a:solidFill>
            <a:schemeClr val="accent2">
              <a:lumMod val="60000"/>
              <a:lumOff val="40000"/>
              <a:alpha val="25000"/>
            </a:schemeClr>
          </a:solidFill>
          <a:ln w="12700">
            <a:solidFill>
              <a:schemeClr val="accent2"/>
            </a:solidFill>
          </a:ln>
        </p:spPr>
        <p:txBody>
          <a:bodyPr rtlCol="0" anchor="ctr">
            <a:noAutofit/>
          </a:bodyPr>
          <a:lstStyle>
            <a:lvl1pPr marL="34290" indent="0">
              <a:buNone/>
              <a:defRPr sz="1425" b="1">
                <a:solidFill>
                  <a:schemeClr val="tx1">
                    <a:tint val="95000"/>
                  </a:schemeClr>
                </a:solidFill>
                <a:latin typeface="楷体" pitchFamily="49" charset="-122"/>
                <a:ea typeface="楷体" pitchFamily="49" charset="-122"/>
              </a:defRPr>
            </a:lvl1pPr>
            <a:lvl2pPr>
              <a:buNone/>
              <a:defRPr sz="1500" b="1"/>
            </a:lvl2pPr>
            <a:lvl3pPr>
              <a:buNone/>
              <a:defRPr sz="1350" b="1"/>
            </a:lvl3pPr>
            <a:lvl4pPr>
              <a:buNone/>
              <a:defRPr sz="1200" b="1"/>
            </a:lvl4pPr>
            <a:lvl5pPr>
              <a:buNone/>
              <a:defRPr sz="1200" b="1"/>
            </a:lvl5pPr>
          </a:lstStyle>
          <a:p>
            <a:pPr lvl="0" rtl="0" eaLnBrk="1" latinLnBrk="0" hangingPunct="1"/>
            <a:r>
              <a:rPr lang="zh-CN" altLang="en-US" dirty="0"/>
              <a:t>编辑母版文本样式</a:t>
            </a:r>
          </a:p>
        </p:txBody>
      </p:sp>
      <p:sp>
        <p:nvSpPr>
          <p:cNvPr id="5" name="内容占位符 4"/>
          <p:cNvSpPr>
            <a:spLocks noGrp="1"/>
          </p:cNvSpPr>
          <p:nvPr>
            <p:ph sz="quarter" idx="2"/>
          </p:nvPr>
        </p:nvSpPr>
        <p:spPr>
          <a:xfrm>
            <a:off x="381000" y="2708519"/>
            <a:ext cx="4041648" cy="3886200"/>
          </a:xfrm>
        </p:spPr>
        <p:txBody>
          <a:bodyPr rtlCol="0"/>
          <a:lstStyle>
            <a:lvl1pPr>
              <a:defRPr sz="1500">
                <a:latin typeface="楷体" pitchFamily="49" charset="-122"/>
                <a:ea typeface="楷体" pitchFamily="49" charset="-122"/>
              </a:defRPr>
            </a:lvl1pPr>
            <a:lvl2pPr>
              <a:defRPr sz="1500">
                <a:latin typeface="楷体" pitchFamily="49" charset="-122"/>
                <a:ea typeface="楷体" pitchFamily="49" charset="-122"/>
              </a:defRPr>
            </a:lvl2pPr>
            <a:lvl3pPr>
              <a:defRPr sz="1350">
                <a:latin typeface="楷体" pitchFamily="49" charset="-122"/>
                <a:ea typeface="楷体" pitchFamily="49" charset="-122"/>
              </a:defRPr>
            </a:lvl3pPr>
            <a:lvl4pPr>
              <a:defRPr sz="1200">
                <a:latin typeface="楷体" pitchFamily="49" charset="-122"/>
                <a:ea typeface="楷体" pitchFamily="49" charset="-122"/>
              </a:defRPr>
            </a:lvl4pPr>
            <a:lvl5pPr>
              <a:defRPr sz="1200">
                <a:latin typeface="楷体" pitchFamily="49" charset="-122"/>
                <a:ea typeface="楷体" pitchFamily="49" charset="-122"/>
              </a:defRPr>
            </a:lvl5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4" name="文本占位符 3"/>
          <p:cNvSpPr>
            <a:spLocks noGrp="1"/>
          </p:cNvSpPr>
          <p:nvPr>
            <p:ph type="body" sz="half" idx="3"/>
          </p:nvPr>
        </p:nvSpPr>
        <p:spPr>
          <a:xfrm>
            <a:off x="4721226" y="2244970"/>
            <a:ext cx="4041775" cy="457200"/>
          </a:xfrm>
          <a:solidFill>
            <a:schemeClr val="accent2">
              <a:lumMod val="60000"/>
              <a:lumOff val="40000"/>
              <a:alpha val="25000"/>
            </a:schemeClr>
          </a:solidFill>
          <a:ln w="12700">
            <a:solidFill>
              <a:schemeClr val="accent2"/>
            </a:solidFill>
          </a:ln>
        </p:spPr>
        <p:txBody>
          <a:bodyPr rtlCol="0" anchor="ctr">
            <a:noAutofit/>
          </a:bodyPr>
          <a:lstStyle>
            <a:lvl1pPr marL="34290" indent="0">
              <a:buNone/>
              <a:defRPr sz="1425" b="1">
                <a:solidFill>
                  <a:schemeClr val="tx1">
                    <a:tint val="95000"/>
                  </a:schemeClr>
                </a:solidFill>
                <a:latin typeface="楷体" pitchFamily="49" charset="-122"/>
                <a:ea typeface="楷体" pitchFamily="49" charset="-122"/>
              </a:defRPr>
            </a:lvl1pPr>
            <a:lvl2pPr>
              <a:buNone/>
              <a:defRPr sz="1500" b="1"/>
            </a:lvl2pPr>
            <a:lvl3pPr>
              <a:buNone/>
              <a:defRPr sz="1350" b="1"/>
            </a:lvl3pPr>
            <a:lvl4pPr>
              <a:buNone/>
              <a:defRPr sz="1200" b="1"/>
            </a:lvl4pPr>
            <a:lvl5pPr>
              <a:buNone/>
              <a:defRPr sz="1200" b="1"/>
            </a:lvl5pPr>
          </a:lstStyle>
          <a:p>
            <a:pPr lvl="0" rtl="0" eaLnBrk="1" latinLnBrk="0" hangingPunct="1"/>
            <a:r>
              <a:rPr lang="zh-CN" altLang="en-US" dirty="0"/>
              <a:t>编辑母版文本样式</a:t>
            </a:r>
          </a:p>
        </p:txBody>
      </p:sp>
      <p:sp>
        <p:nvSpPr>
          <p:cNvPr id="6" name="内容占位符 5"/>
          <p:cNvSpPr>
            <a:spLocks noGrp="1"/>
          </p:cNvSpPr>
          <p:nvPr>
            <p:ph sz="quarter" idx="4"/>
          </p:nvPr>
        </p:nvSpPr>
        <p:spPr>
          <a:xfrm>
            <a:off x="4718305" y="2708519"/>
            <a:ext cx="4041775" cy="3886200"/>
          </a:xfrm>
        </p:spPr>
        <p:txBody>
          <a:bodyPr rtlCol="0"/>
          <a:lstStyle>
            <a:lvl1pPr>
              <a:defRPr sz="1500">
                <a:latin typeface="楷体" pitchFamily="49" charset="-122"/>
                <a:ea typeface="楷体" pitchFamily="49" charset="-122"/>
              </a:defRPr>
            </a:lvl1pPr>
            <a:lvl2pPr>
              <a:defRPr sz="1500">
                <a:latin typeface="楷体" pitchFamily="49" charset="-122"/>
                <a:ea typeface="楷体" pitchFamily="49" charset="-122"/>
              </a:defRPr>
            </a:lvl2pPr>
            <a:lvl3pPr>
              <a:defRPr sz="1350">
                <a:latin typeface="楷体" pitchFamily="49" charset="-122"/>
                <a:ea typeface="楷体" pitchFamily="49" charset="-122"/>
              </a:defRPr>
            </a:lvl3pPr>
            <a:lvl4pPr>
              <a:defRPr sz="1200">
                <a:latin typeface="楷体" pitchFamily="49" charset="-122"/>
                <a:ea typeface="楷体" pitchFamily="49" charset="-122"/>
              </a:defRPr>
            </a:lvl4pPr>
            <a:lvl5pPr>
              <a:defRPr sz="1200">
                <a:latin typeface="楷体" pitchFamily="49" charset="-122"/>
                <a:ea typeface="楷体" pitchFamily="49" charset="-122"/>
              </a:defRPr>
            </a:lvl5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28" name="页脚占位符 27"/>
          <p:cNvSpPr>
            <a:spLocks noGrp="1"/>
          </p:cNvSpPr>
          <p:nvPr>
            <p:ph type="ftr" sz="quarter" idx="12"/>
          </p:nvPr>
        </p:nvSpPr>
        <p:spPr/>
        <p:txBody>
          <a:bodyPr rtlCol="0"/>
          <a:lstStyle>
            <a:lvl1pPr>
              <a:defRPr>
                <a:latin typeface="楷体" pitchFamily="49" charset="-122"/>
                <a:ea typeface="楷体" pitchFamily="49" charset="-122"/>
              </a:defRPr>
            </a:lvl1pPr>
          </a:lstStyle>
          <a:p>
            <a:endParaRPr lang="zh-CN" dirty="0"/>
          </a:p>
        </p:txBody>
      </p:sp>
      <p:sp>
        <p:nvSpPr>
          <p:cNvPr id="26" name="日期占位符 25"/>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27" name="灯片编号占位符 26"/>
          <p:cNvSpPr>
            <a:spLocks noGrp="1"/>
          </p:cNvSpPr>
          <p:nvPr>
            <p:ph type="sldNum" sz="quarter" idx="11"/>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11" name="图片 10"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37071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3000"/>
            <a:ext cx="8229600" cy="1069848"/>
          </a:xfrm>
        </p:spPr>
        <p:txBody>
          <a:bodyPr rtlCol="0" anchor="ctr"/>
          <a:lstStyle>
            <a:lvl1pPr>
              <a:defRPr sz="3000">
                <a:solidFill>
                  <a:schemeClr val="tx2"/>
                </a:solidFill>
                <a:latin typeface="楷体" pitchFamily="49" charset="-122"/>
                <a:ea typeface="楷体" pitchFamily="49" charset="-122"/>
              </a:defRPr>
            </a:lvl1pPr>
          </a:lstStyle>
          <a:p>
            <a:pPr rtl="0"/>
            <a:r>
              <a:rPr lang="zh-CN" altLang="en-US" dirty="0"/>
              <a:t>单击此处编辑母版标题样式</a:t>
            </a:r>
            <a:endParaRPr lang="zh-CN" dirty="0"/>
          </a:p>
        </p:txBody>
      </p:sp>
      <p:sp>
        <p:nvSpPr>
          <p:cNvPr id="4" name="页脚占位符 3"/>
          <p:cNvSpPr>
            <a:spLocks noGrp="1"/>
          </p:cNvSpPr>
          <p:nvPr>
            <p:ph type="ftr" sz="quarter" idx="11"/>
          </p:nvPr>
        </p:nvSpPr>
        <p:spPr>
          <a:xfrm>
            <a:off x="5257800" y="612648"/>
            <a:ext cx="1325880" cy="457200"/>
          </a:xfrm>
        </p:spPr>
        <p:txBody>
          <a:bodyPr rtlCol="0"/>
          <a:lstStyle>
            <a:lvl1pPr>
              <a:defRPr>
                <a:latin typeface="楷体" pitchFamily="49" charset="-122"/>
                <a:ea typeface="楷体" pitchFamily="49" charset="-122"/>
              </a:defRPr>
            </a:lvl1pPr>
          </a:lstStyle>
          <a:p>
            <a:endParaRPr lang="zh-CN" dirty="0"/>
          </a:p>
        </p:txBody>
      </p:sp>
      <p:sp>
        <p:nvSpPr>
          <p:cNvPr id="3" name="日期占位符 2"/>
          <p:cNvSpPr>
            <a:spLocks noGrp="1"/>
          </p:cNvSpPr>
          <p:nvPr>
            <p:ph type="dt" sz="half" idx="10"/>
          </p:nvPr>
        </p:nvSpPr>
        <p:spPr>
          <a:xfrm>
            <a:off x="6583680" y="612648"/>
            <a:ext cx="957264" cy="457200"/>
          </a:xfrm>
        </p:spPr>
        <p:txBody>
          <a:bodyPr rtlCol="0"/>
          <a:lstStyle>
            <a:lvl1pPr>
              <a:defRPr>
                <a:latin typeface="楷体" pitchFamily="49" charset="-122"/>
                <a:ea typeface="楷体" pitchFamily="49" charset="-122"/>
              </a:defRPr>
            </a:lvl1pPr>
          </a:lstStyle>
          <a:p>
            <a:endParaRPr lang="en-US" dirty="0"/>
          </a:p>
        </p:txBody>
      </p:sp>
      <p:sp>
        <p:nvSpPr>
          <p:cNvPr id="5" name="灯片编号占位符 4"/>
          <p:cNvSpPr>
            <a:spLocks noGrp="1"/>
          </p:cNvSpPr>
          <p:nvPr>
            <p:ph type="sldNum" sz="quarter" idx="12"/>
          </p:nvPr>
        </p:nvSpPr>
        <p:spPr>
          <a:xfrm>
            <a:off x="8174736" y="2272"/>
            <a:ext cx="762000" cy="365760"/>
          </a:xfrm>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7" name="图片 6"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382195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2" name="日期占位符 1"/>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4" name="灯片编号占位符 3"/>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6" name="图片 5"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113569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标题的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5353496" y="1101970"/>
            <a:ext cx="3383280" cy="877824"/>
          </a:xfrm>
        </p:spPr>
        <p:txBody>
          <a:bodyPr rtlCol="0" anchor="b"/>
          <a:lstStyle>
            <a:lvl1pPr algn="l">
              <a:buNone/>
              <a:defRPr sz="1350" b="1">
                <a:latin typeface="楷体" pitchFamily="49" charset="-122"/>
                <a:ea typeface="楷体" pitchFamily="49" charset="-122"/>
              </a:defRPr>
            </a:lvl1pPr>
          </a:lstStyle>
          <a:p>
            <a:pPr rtl="0"/>
            <a:r>
              <a:rPr lang="zh-CN" dirty="0"/>
              <a:t>编辑母版标题样式</a:t>
            </a:r>
          </a:p>
        </p:txBody>
      </p:sp>
      <p:sp>
        <p:nvSpPr>
          <p:cNvPr id="4" name="内容占位符 3"/>
          <p:cNvSpPr>
            <a:spLocks noGrp="1"/>
          </p:cNvSpPr>
          <p:nvPr>
            <p:ph sz="half" idx="1"/>
          </p:nvPr>
        </p:nvSpPr>
        <p:spPr>
          <a:xfrm>
            <a:off x="152400" y="776288"/>
            <a:ext cx="5102352" cy="5805083"/>
          </a:xfrm>
        </p:spPr>
        <p:txBody>
          <a:bodyPr rtlCol="0"/>
          <a:lstStyle>
            <a:lvl1pPr>
              <a:defRPr sz="2400">
                <a:latin typeface="楷体" pitchFamily="49" charset="-122"/>
                <a:ea typeface="楷体" pitchFamily="49" charset="-122"/>
              </a:defRPr>
            </a:lvl1pPr>
            <a:lvl2pPr>
              <a:defRPr sz="2100">
                <a:latin typeface="楷体" pitchFamily="49" charset="-122"/>
                <a:ea typeface="楷体" pitchFamily="49" charset="-122"/>
              </a:defRPr>
            </a:lvl2pPr>
            <a:lvl3pPr>
              <a:defRPr sz="1800">
                <a:latin typeface="楷体" pitchFamily="49" charset="-122"/>
                <a:ea typeface="楷体" pitchFamily="49" charset="-122"/>
              </a:defRPr>
            </a:lvl3pPr>
            <a:lvl4pPr>
              <a:defRPr sz="1500">
                <a:latin typeface="楷体" pitchFamily="49" charset="-122"/>
                <a:ea typeface="楷体" pitchFamily="49" charset="-122"/>
              </a:defRPr>
            </a:lvl4pPr>
            <a:lvl5pPr>
              <a:defRPr sz="1500">
                <a:latin typeface="楷体" pitchFamily="49" charset="-122"/>
                <a:ea typeface="楷体" pitchFamily="49" charset="-122"/>
              </a:defRPr>
            </a:lvl5pPr>
          </a:lstStyle>
          <a:p>
            <a:pPr lvl="0" rtl="0" eaLnBrk="1" latinLnBrk="0" hangingPunct="1"/>
            <a:r>
              <a:rPr lang="zh-CN" altLang="en-US" dirty="0"/>
              <a:t>编辑母版文本样式</a:t>
            </a:r>
          </a:p>
          <a:p>
            <a:pPr lvl="1" rtl="0" eaLnBrk="1" latinLnBrk="0" hangingPunct="1"/>
            <a:r>
              <a:rPr lang="zh-CN" altLang="en-US" dirty="0"/>
              <a:t>第二级</a:t>
            </a:r>
          </a:p>
          <a:p>
            <a:pPr lvl="2" rtl="0" eaLnBrk="1" latinLnBrk="0" hangingPunct="1"/>
            <a:r>
              <a:rPr lang="zh-CN" altLang="en-US" dirty="0"/>
              <a:t>第三级</a:t>
            </a:r>
          </a:p>
          <a:p>
            <a:pPr lvl="3" rtl="0" eaLnBrk="1" latinLnBrk="0" hangingPunct="1"/>
            <a:r>
              <a:rPr lang="zh-CN" altLang="en-US" dirty="0"/>
              <a:t>第四级</a:t>
            </a:r>
          </a:p>
          <a:p>
            <a:pPr lvl="4" rtl="0" eaLnBrk="1" latinLnBrk="0" hangingPunct="1"/>
            <a:r>
              <a:rPr lang="zh-CN" altLang="en-US" dirty="0"/>
              <a:t>第五级</a:t>
            </a:r>
            <a:endParaRPr kumimoji="0" lang="en-US" dirty="0"/>
          </a:p>
        </p:txBody>
      </p:sp>
      <p:sp>
        <p:nvSpPr>
          <p:cNvPr id="3" name="文本占位符 2"/>
          <p:cNvSpPr>
            <a:spLocks noGrp="1"/>
          </p:cNvSpPr>
          <p:nvPr>
            <p:ph type="body" idx="2"/>
          </p:nvPr>
        </p:nvSpPr>
        <p:spPr>
          <a:xfrm>
            <a:off x="5353496" y="2010728"/>
            <a:ext cx="3383280" cy="4580573"/>
          </a:xfrm>
        </p:spPr>
        <p:txBody>
          <a:bodyPr rtlCol="0"/>
          <a:lstStyle>
            <a:lvl1pPr marL="6858" indent="0">
              <a:buNone/>
              <a:defRPr sz="1050">
                <a:latin typeface="楷体" pitchFamily="49" charset="-122"/>
                <a:ea typeface="楷体" pitchFamily="49" charset="-122"/>
              </a:defRPr>
            </a:lvl1pPr>
            <a:lvl2pPr>
              <a:buNone/>
              <a:defRPr sz="900"/>
            </a:lvl2pPr>
            <a:lvl3pPr>
              <a:buNone/>
              <a:defRPr sz="750"/>
            </a:lvl3pPr>
            <a:lvl4pPr>
              <a:buNone/>
              <a:defRPr sz="675"/>
            </a:lvl4pPr>
            <a:lvl5pPr>
              <a:buNone/>
              <a:defRPr sz="675"/>
            </a:lvl5pPr>
          </a:lstStyle>
          <a:p>
            <a:pPr lvl="0" rtl="0" eaLnBrk="1" latinLnBrk="0" hangingPunct="1"/>
            <a:r>
              <a:rPr lang="zh-CN" altLang="en-US" dirty="0"/>
              <a:t>编辑母版文本样式</a:t>
            </a:r>
          </a:p>
        </p:txBody>
      </p:sp>
      <p:sp>
        <p:nvSpPr>
          <p:cNvPr id="6" name="页脚占位符 5"/>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5" name="日期占位符 4"/>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7" name="灯片编号占位符 6"/>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9" name="图片 8"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49868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标题的图片">
    <p:spTree>
      <p:nvGrpSpPr>
        <p:cNvPr id="1" name=""/>
        <p:cNvGrpSpPr/>
        <p:nvPr/>
      </p:nvGrpSpPr>
      <p:grpSpPr>
        <a:xfrm>
          <a:off x="0" y="0"/>
          <a:ext cx="0" cy="0"/>
          <a:chOff x="0" y="0"/>
          <a:chExt cx="0" cy="0"/>
        </a:xfrm>
      </p:grpSpPr>
      <p:sp>
        <p:nvSpPr>
          <p:cNvPr id="2" name="标题 1"/>
          <p:cNvSpPr>
            <a:spLocks noGrp="1"/>
          </p:cNvSpPr>
          <p:nvPr>
            <p:ph type="title"/>
          </p:nvPr>
        </p:nvSpPr>
        <p:spPr>
          <a:xfrm>
            <a:off x="5440435" y="1109162"/>
            <a:ext cx="586803" cy="4681637"/>
          </a:xfrm>
        </p:spPr>
        <p:txBody>
          <a:bodyPr vert="vert270" lIns="45720" tIns="0" rIns="45720" rtlCol="0" anchor="t"/>
          <a:lstStyle>
            <a:lvl1pPr algn="ctr">
              <a:buNone/>
              <a:defRPr sz="1500" b="1">
                <a:latin typeface="楷体" pitchFamily="49" charset="-122"/>
                <a:ea typeface="楷体" pitchFamily="49" charset="-122"/>
              </a:defRPr>
            </a:lvl1pPr>
          </a:lstStyle>
          <a:p>
            <a:pPr rtl="0"/>
            <a:r>
              <a:rPr lang="zh-CN" altLang="en-US" dirty="0"/>
              <a:t>单击此处编辑母版标题样式</a:t>
            </a:r>
            <a:endParaRPr lang="zh-CN" dirty="0"/>
          </a:p>
        </p:txBody>
      </p:sp>
      <p:sp>
        <p:nvSpPr>
          <p:cNvPr id="3" name="图片占位符 2" descr="为添加图像预留的空占位符。单击占位符，选择要添加的图像。"/>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2400">
                <a:latin typeface="楷体" pitchFamily="49" charset="-122"/>
                <a:ea typeface="楷体" pitchFamily="49" charset="-122"/>
              </a:defRPr>
            </a:lvl1pPr>
          </a:lstStyle>
          <a:p>
            <a:pPr rtl="0"/>
            <a:r>
              <a:rPr lang="zh-CN" altLang="en-US" dirty="0"/>
              <a:t>单击图标添加图片</a:t>
            </a:r>
            <a:endParaRPr kumimoji="0" lang="en-US" dirty="0"/>
          </a:p>
        </p:txBody>
      </p:sp>
      <p:sp>
        <p:nvSpPr>
          <p:cNvPr id="4" name="文本占位符 3"/>
          <p:cNvSpPr>
            <a:spLocks noGrp="1"/>
          </p:cNvSpPr>
          <p:nvPr>
            <p:ph type="body" sz="half" idx="2"/>
          </p:nvPr>
        </p:nvSpPr>
        <p:spPr>
          <a:xfrm>
            <a:off x="6088443" y="3274310"/>
            <a:ext cx="2590800" cy="2516489"/>
          </a:xfrm>
        </p:spPr>
        <p:txBody>
          <a:bodyPr lIns="0" tIns="0" rIns="45720" rtlCol="0" anchor="t"/>
          <a:lstStyle>
            <a:lvl1pPr marL="0" indent="0">
              <a:lnSpc>
                <a:spcPct val="100000"/>
              </a:lnSpc>
              <a:spcBef>
                <a:spcPts val="0"/>
              </a:spcBef>
              <a:buFontTx/>
              <a:buNone/>
              <a:defRPr sz="975">
                <a:latin typeface="楷体" pitchFamily="49" charset="-122"/>
                <a:ea typeface="楷体" pitchFamily="49" charset="-122"/>
              </a:defRPr>
            </a:lvl1pPr>
            <a:lvl2pPr>
              <a:buFontTx/>
              <a:buNone/>
              <a:defRPr sz="900"/>
            </a:lvl2pPr>
            <a:lvl3pPr>
              <a:buFontTx/>
              <a:buNone/>
              <a:defRPr sz="750"/>
            </a:lvl3pPr>
            <a:lvl4pPr>
              <a:buFontTx/>
              <a:buNone/>
              <a:defRPr sz="675"/>
            </a:lvl4pPr>
            <a:lvl5pPr>
              <a:buFontTx/>
              <a:buNone/>
              <a:defRPr sz="675"/>
            </a:lvl5pPr>
          </a:lstStyle>
          <a:p>
            <a:pPr lvl="0" rtl="0" eaLnBrk="1" latinLnBrk="0" hangingPunct="1"/>
            <a:r>
              <a:rPr lang="zh-CN" altLang="en-US" dirty="0"/>
              <a:t>编辑母版文本样式</a:t>
            </a:r>
          </a:p>
        </p:txBody>
      </p:sp>
      <p:sp>
        <p:nvSpPr>
          <p:cNvPr id="6" name="页脚占位符 5"/>
          <p:cNvSpPr>
            <a:spLocks noGrp="1"/>
          </p:cNvSpPr>
          <p:nvPr>
            <p:ph type="ftr" sz="quarter" idx="11"/>
          </p:nvPr>
        </p:nvSpPr>
        <p:spPr/>
        <p:txBody>
          <a:bodyPr rtlCol="0"/>
          <a:lstStyle>
            <a:lvl1pPr>
              <a:defRPr>
                <a:latin typeface="楷体" pitchFamily="49" charset="-122"/>
                <a:ea typeface="楷体" pitchFamily="49" charset="-122"/>
              </a:defRPr>
            </a:lvl1pPr>
          </a:lstStyle>
          <a:p>
            <a:endParaRPr lang="zh-CN" dirty="0"/>
          </a:p>
        </p:txBody>
      </p:sp>
      <p:sp>
        <p:nvSpPr>
          <p:cNvPr id="5" name="日期占位符 4"/>
          <p:cNvSpPr>
            <a:spLocks noGrp="1"/>
          </p:cNvSpPr>
          <p:nvPr>
            <p:ph type="dt" sz="half" idx="10"/>
          </p:nvPr>
        </p:nvSpPr>
        <p:spPr/>
        <p:txBody>
          <a:bodyPr rtlCol="0"/>
          <a:lstStyle>
            <a:lvl1pPr>
              <a:defRPr>
                <a:latin typeface="楷体" pitchFamily="49" charset="-122"/>
                <a:ea typeface="楷体" pitchFamily="49" charset="-122"/>
              </a:defRPr>
            </a:lvl1pPr>
          </a:lstStyle>
          <a:p>
            <a:endParaRPr lang="en-US" dirty="0"/>
          </a:p>
        </p:txBody>
      </p:sp>
      <p:sp>
        <p:nvSpPr>
          <p:cNvPr id="7" name="灯片编号占位符 6"/>
          <p:cNvSpPr>
            <a:spLocks noGrp="1"/>
          </p:cNvSpPr>
          <p:nvPr>
            <p:ph type="sldNum" sz="quarter" idx="12"/>
          </p:nvPr>
        </p:nvSpPr>
        <p:spPr/>
        <p:txBody>
          <a:bodyPr rtlCol="0"/>
          <a:lstStyle>
            <a:lvl1pPr>
              <a:defRPr>
                <a:latin typeface="楷体" pitchFamily="49" charset="-122"/>
                <a:ea typeface="楷体" pitchFamily="49" charset="-122"/>
              </a:defRPr>
            </a:lvl1pPr>
          </a:lstStyle>
          <a:p>
            <a:fld id="{401CF334-2D5C-4859-84A6-CA7E6E43FAEB}" type="slidenum">
              <a:rPr lang="en-US" smtClean="0"/>
              <a:pPr/>
              <a:t>‹#›</a:t>
            </a:fld>
            <a:endParaRPr lang="en-US" dirty="0"/>
          </a:p>
        </p:txBody>
      </p:sp>
      <p:pic>
        <p:nvPicPr>
          <p:cNvPr id="9" name="图片 8" descr="http://www.zsamc.com/images/logo.png">
            <a:extLst>
              <a:ext uri="{FF2B5EF4-FFF2-40B4-BE49-F238E27FC236}">
                <a16:creationId xmlns:a16="http://schemas.microsoft.com/office/drawing/2014/main" id="{FAF9EA89-07DB-481C-AFBC-AE8868ED9BD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spTree>
    <p:extLst>
      <p:ext uri="{BB962C8B-B14F-4D97-AF65-F5344CB8AC3E}">
        <p14:creationId xmlns:p14="http://schemas.microsoft.com/office/powerpoint/2010/main" val="1883619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34" name="圆角矩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35" name="长方形 34"/>
          <p:cNvSpPr/>
          <p:nvPr/>
        </p:nvSpPr>
        <p:spPr bwMode="invGray">
          <a:xfrm>
            <a:off x="9084967"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36" name="长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37" name="长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38" name="长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39" name="长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40" name="长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350" dirty="0">
              <a:latin typeface="楷体" pitchFamily="49" charset="-122"/>
              <a:ea typeface="楷体" pitchFamily="49" charset="-122"/>
            </a:endParaRPr>
          </a:p>
        </p:txBody>
      </p:sp>
      <p:sp>
        <p:nvSpPr>
          <p:cNvPr id="22" name="标题占位符 21"/>
          <p:cNvSpPr>
            <a:spLocks noGrp="1"/>
          </p:cNvSpPr>
          <p:nvPr>
            <p:ph type="title"/>
          </p:nvPr>
        </p:nvSpPr>
        <p:spPr>
          <a:xfrm>
            <a:off x="457200" y="1143000"/>
            <a:ext cx="8229600" cy="1066800"/>
          </a:xfrm>
          <a:prstGeom prst="rect">
            <a:avLst/>
          </a:prstGeom>
        </p:spPr>
        <p:txBody>
          <a:bodyPr vert="horz" rtlCol="0" anchor="ctr">
            <a:normAutofit/>
          </a:bodyPr>
          <a:lstStyle/>
          <a:p>
            <a:pPr rtl="0"/>
            <a:r>
              <a:rPr lang="zh-CN" dirty="0"/>
              <a:t>单击此处编辑母版标题样式</a:t>
            </a:r>
          </a:p>
        </p:txBody>
      </p:sp>
      <p:sp>
        <p:nvSpPr>
          <p:cNvPr id="13" name="文本占位符 12"/>
          <p:cNvSpPr>
            <a:spLocks noGrp="1"/>
          </p:cNvSpPr>
          <p:nvPr>
            <p:ph type="body" idx="1"/>
          </p:nvPr>
        </p:nvSpPr>
        <p:spPr>
          <a:xfrm>
            <a:off x="457200" y="2249424"/>
            <a:ext cx="8229600" cy="4325112"/>
          </a:xfrm>
          <a:prstGeom prst="rect">
            <a:avLst/>
          </a:prstGeom>
        </p:spPr>
        <p:txBody>
          <a:bodyPr vert="horz" rtlCol="0">
            <a:normAutofit/>
          </a:bodyPr>
          <a:lstStyle/>
          <a:p>
            <a:pPr lvl="0" rtl="0"/>
            <a:r>
              <a:rPr lang="zh-CN" dirty="0"/>
              <a:t>编辑母版文本样式</a:t>
            </a:r>
          </a:p>
          <a:p>
            <a:pPr lvl="1" rtl="0"/>
            <a:r>
              <a:rPr lang="zh-CN" dirty="0"/>
              <a:t>第二级</a:t>
            </a:r>
          </a:p>
          <a:p>
            <a:pPr lvl="2" rtl="0"/>
            <a:r>
              <a:rPr lang="zh-CN" dirty="0"/>
              <a:t>第三级</a:t>
            </a:r>
          </a:p>
          <a:p>
            <a:pPr lvl="3" rtl="0"/>
            <a:r>
              <a:rPr lang="zh-CN" dirty="0"/>
              <a:t>第四级</a:t>
            </a:r>
          </a:p>
          <a:p>
            <a:pPr lvl="4" rtl="0"/>
            <a:r>
              <a:rPr lang="zh-CN" dirty="0"/>
              <a:t>第五级</a:t>
            </a:r>
          </a:p>
        </p:txBody>
      </p:sp>
      <p:sp>
        <p:nvSpPr>
          <p:cNvPr id="3" name="页脚占位符 2"/>
          <p:cNvSpPr>
            <a:spLocks noGrp="1"/>
          </p:cNvSpPr>
          <p:nvPr>
            <p:ph type="ftr" sz="quarter" idx="3"/>
          </p:nvPr>
        </p:nvSpPr>
        <p:spPr>
          <a:xfrm>
            <a:off x="5257800" y="612648"/>
            <a:ext cx="1325880" cy="457200"/>
          </a:xfrm>
          <a:prstGeom prst="rect">
            <a:avLst/>
          </a:prstGeom>
        </p:spPr>
        <p:txBody>
          <a:bodyPr vert="horz" rtlCol="0"/>
          <a:lstStyle>
            <a:lvl1pPr algn="r" eaLnBrk="1" latinLnBrk="0" hangingPunct="1">
              <a:defRPr kumimoji="0" sz="825">
                <a:solidFill>
                  <a:schemeClr val="accent2">
                    <a:lumMod val="75000"/>
                  </a:schemeClr>
                </a:solidFill>
                <a:latin typeface="楷体" pitchFamily="49" charset="-122"/>
                <a:ea typeface="楷体" pitchFamily="49" charset="-122"/>
              </a:defRPr>
            </a:lvl1pPr>
          </a:lstStyle>
          <a:p>
            <a:endParaRPr lang="en-US" dirty="0"/>
          </a:p>
        </p:txBody>
      </p:sp>
      <p:sp>
        <p:nvSpPr>
          <p:cNvPr id="14" name="日期占位符 13"/>
          <p:cNvSpPr>
            <a:spLocks noGrp="1"/>
          </p:cNvSpPr>
          <p:nvPr>
            <p:ph type="dt" sz="half" idx="2"/>
          </p:nvPr>
        </p:nvSpPr>
        <p:spPr>
          <a:xfrm>
            <a:off x="6586536" y="612648"/>
            <a:ext cx="957264" cy="457200"/>
          </a:xfrm>
          <a:prstGeom prst="rect">
            <a:avLst/>
          </a:prstGeom>
        </p:spPr>
        <p:txBody>
          <a:bodyPr vert="horz" rtlCol="0"/>
          <a:lstStyle>
            <a:lvl1pPr algn="l" eaLnBrk="1" latinLnBrk="0" hangingPunct="1">
              <a:defRPr kumimoji="0" sz="825">
                <a:solidFill>
                  <a:schemeClr val="accent2">
                    <a:lumMod val="75000"/>
                  </a:schemeClr>
                </a:solidFill>
                <a:latin typeface="楷体" pitchFamily="49" charset="-122"/>
                <a:ea typeface="楷体" pitchFamily="49" charset="-122"/>
              </a:defRPr>
            </a:lvl1pPr>
          </a:lstStyle>
          <a:p>
            <a:endParaRPr lang="en-US" dirty="0"/>
          </a:p>
        </p:txBody>
      </p:sp>
      <p:sp>
        <p:nvSpPr>
          <p:cNvPr id="23" name="灯片编号占位符 22"/>
          <p:cNvSpPr>
            <a:spLocks noGrp="1"/>
          </p:cNvSpPr>
          <p:nvPr>
            <p:ph type="sldNum" sz="quarter" idx="4"/>
          </p:nvPr>
        </p:nvSpPr>
        <p:spPr>
          <a:xfrm>
            <a:off x="8174736" y="2272"/>
            <a:ext cx="762000" cy="365760"/>
          </a:xfrm>
          <a:prstGeom prst="rect">
            <a:avLst/>
          </a:prstGeom>
        </p:spPr>
        <p:txBody>
          <a:bodyPr vert="horz" rtlCol="0" anchor="b"/>
          <a:lstStyle>
            <a:lvl1pPr algn="r" eaLnBrk="1" latinLnBrk="0" hangingPunct="1">
              <a:defRPr kumimoji="0" sz="1350">
                <a:solidFill>
                  <a:srgbClr val="FFFFFF"/>
                </a:solidFill>
                <a:latin typeface="楷体" pitchFamily="49" charset="-122"/>
                <a:ea typeface="楷体" pitchFamily="49" charset="-122"/>
              </a:defRPr>
            </a:lvl1pPr>
          </a:lstStyle>
          <a:p>
            <a:fld id="{401CF334-2D5C-4859-84A6-CA7E6E43FAEB}" type="slidenum">
              <a:rPr lang="en-US" smtClean="0"/>
              <a:pPr/>
              <a:t>‹#›</a:t>
            </a:fld>
            <a:endParaRPr lang="en-US" dirty="0"/>
          </a:p>
        </p:txBody>
      </p:sp>
      <p:cxnSp>
        <p:nvCxnSpPr>
          <p:cNvPr id="20" name="直接连接符 19"/>
          <p:cNvCxnSpPr>
            <a:cxnSpLocks/>
          </p:cNvCxnSpPr>
          <p:nvPr userDrawn="1"/>
        </p:nvCxnSpPr>
        <p:spPr>
          <a:xfrm>
            <a:off x="415925" y="993728"/>
            <a:ext cx="8277699" cy="0"/>
          </a:xfrm>
          <a:prstGeom prst="line">
            <a:avLst/>
          </a:prstGeom>
          <a:noFill/>
          <a:ln w="50800" cap="flat" cmpd="sng">
            <a:solidFill>
              <a:srgbClr val="BB1B21">
                <a:alpha val="100000"/>
              </a:srgbClr>
            </a:solidFill>
            <a:prstDash val="solid"/>
            <a:round/>
          </a:ln>
        </p:spPr>
      </p:cxnSp>
      <p:pic>
        <p:nvPicPr>
          <p:cNvPr id="17" name="图片 16" descr="http://www.zsamc.com/images/logo.png">
            <a:extLst>
              <a:ext uri="{FF2B5EF4-FFF2-40B4-BE49-F238E27FC236}">
                <a16:creationId xmlns:a16="http://schemas.microsoft.com/office/drawing/2014/main" id="{FAF9EA89-07DB-481C-AFBC-AE8868ED9BD8}"/>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50100" y="270576"/>
            <a:ext cx="1616528" cy="483528"/>
          </a:xfrm>
          <a:prstGeom prst="rect">
            <a:avLst/>
          </a:prstGeom>
          <a:noFill/>
          <a:ln>
            <a:noFill/>
          </a:ln>
        </p:spPr>
      </p:pic>
      <p:pic>
        <p:nvPicPr>
          <p:cNvPr id="18" name="图片 17"/>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00990" y="6248084"/>
            <a:ext cx="1527810" cy="367952"/>
          </a:xfrm>
          <a:prstGeom prst="rect">
            <a:avLst/>
          </a:prstGeom>
          <a:noFill/>
          <a:ln>
            <a:noFill/>
          </a:ln>
        </p:spPr>
      </p:pic>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3000" kern="1200">
          <a:solidFill>
            <a:schemeClr val="tx2"/>
          </a:solidFill>
          <a:latin typeface="楷体" pitchFamily="49" charset="-122"/>
          <a:ea typeface="楷体" pitchFamily="49" charset="-122"/>
          <a:cs typeface="+mj-cs"/>
        </a:defRPr>
      </a:lvl1pPr>
    </p:titleStyle>
    <p:bodyStyle>
      <a:lvl1pPr marL="274320" indent="-192024" algn="l" rtl="0" eaLnBrk="1" latinLnBrk="0" hangingPunct="1">
        <a:spcBef>
          <a:spcPts val="225"/>
        </a:spcBef>
        <a:buClr>
          <a:schemeClr val="accent3">
            <a:lumMod val="75000"/>
          </a:schemeClr>
        </a:buClr>
        <a:buFont typeface="Georgia"/>
        <a:buChar char="•"/>
        <a:defRPr kumimoji="0" sz="2100" kern="1200">
          <a:solidFill>
            <a:schemeClr val="tx2"/>
          </a:solidFill>
          <a:latin typeface="楷体" pitchFamily="49" charset="-122"/>
          <a:ea typeface="楷体" pitchFamily="49" charset="-122"/>
          <a:cs typeface="+mn-cs"/>
        </a:defRPr>
      </a:lvl1pPr>
      <a:lvl2pPr marL="493776" indent="-185166" algn="l" rtl="0" eaLnBrk="1" latinLnBrk="0" hangingPunct="1">
        <a:spcBef>
          <a:spcPts val="225"/>
        </a:spcBef>
        <a:buClr>
          <a:schemeClr val="accent2">
            <a:lumMod val="75000"/>
          </a:schemeClr>
        </a:buClr>
        <a:buFont typeface="Georgia"/>
        <a:buChar char="▫"/>
        <a:defRPr kumimoji="0" sz="1950" kern="1200">
          <a:solidFill>
            <a:schemeClr val="tx2"/>
          </a:solidFill>
          <a:latin typeface="楷体" pitchFamily="49" charset="-122"/>
          <a:ea typeface="楷体" pitchFamily="49" charset="-122"/>
          <a:cs typeface="+mn-cs"/>
        </a:defRPr>
      </a:lvl2pPr>
      <a:lvl3pPr marL="692658" indent="-164592" algn="l" rtl="0" eaLnBrk="1" latinLnBrk="0" hangingPunct="1">
        <a:spcBef>
          <a:spcPts val="225"/>
        </a:spcBef>
        <a:buClr>
          <a:schemeClr val="accent1">
            <a:lumMod val="50000"/>
          </a:schemeClr>
        </a:buClr>
        <a:buFont typeface="Wingdings 2" panose="05020102010507070707" pitchFamily="18" charset="2"/>
        <a:buChar char=""/>
        <a:defRPr kumimoji="0" sz="1800" kern="1200">
          <a:solidFill>
            <a:schemeClr val="tx2"/>
          </a:solidFill>
          <a:latin typeface="楷体" pitchFamily="49" charset="-122"/>
          <a:ea typeface="楷体" pitchFamily="49" charset="-122"/>
          <a:cs typeface="+mn-cs"/>
        </a:defRPr>
      </a:lvl3pPr>
      <a:lvl4pPr marL="884682" indent="-150876" algn="l" rtl="0" eaLnBrk="1" latinLnBrk="0" hangingPunct="1">
        <a:spcBef>
          <a:spcPts val="225"/>
        </a:spcBef>
        <a:buClr>
          <a:schemeClr val="accent1">
            <a:lumMod val="50000"/>
          </a:schemeClr>
        </a:buClr>
        <a:buFont typeface="Wingdings 2" panose="05020102010507070707" pitchFamily="18" charset="2"/>
        <a:buChar char=""/>
        <a:defRPr kumimoji="0" sz="1650" kern="1200">
          <a:solidFill>
            <a:schemeClr val="tx2"/>
          </a:solidFill>
          <a:latin typeface="楷体" pitchFamily="49" charset="-122"/>
          <a:ea typeface="楷体" pitchFamily="49" charset="-122"/>
          <a:cs typeface="+mn-cs"/>
        </a:defRPr>
      </a:lvl4pPr>
      <a:lvl5pPr marL="1042416" indent="-137160" algn="l" rtl="0" eaLnBrk="1" latinLnBrk="0" hangingPunct="1">
        <a:spcBef>
          <a:spcPts val="225"/>
        </a:spcBef>
        <a:buClr>
          <a:schemeClr val="accent1">
            <a:lumMod val="50000"/>
          </a:schemeClr>
        </a:buClr>
        <a:buFont typeface="Wingdings 2" panose="05020102010507070707" pitchFamily="18" charset="2"/>
        <a:buChar char=""/>
        <a:defRPr kumimoji="0" sz="1500" kern="1200">
          <a:solidFill>
            <a:schemeClr val="tx2"/>
          </a:solidFill>
          <a:latin typeface="楷体" pitchFamily="49" charset="-122"/>
          <a:ea typeface="楷体" pitchFamily="49" charset="-122"/>
          <a:cs typeface="+mn-cs"/>
        </a:defRPr>
      </a:lvl5pPr>
      <a:lvl6pPr marL="1207008" indent="-137160" algn="l" rtl="0" eaLnBrk="1" latinLnBrk="0" hangingPunct="1">
        <a:spcBef>
          <a:spcPts val="225"/>
        </a:spcBef>
        <a:buClr>
          <a:schemeClr val="accent1">
            <a:lumMod val="50000"/>
          </a:schemeClr>
        </a:buClr>
        <a:buFont typeface="Wingdings 2" panose="05020102010507070707" pitchFamily="18" charset="2"/>
        <a:buChar char=""/>
        <a:defRPr kumimoji="0" sz="1350" kern="1200">
          <a:solidFill>
            <a:schemeClr val="tx2"/>
          </a:solidFill>
          <a:latin typeface="+mn-lt"/>
          <a:ea typeface="+mn-ea"/>
          <a:cs typeface="+mn-cs"/>
        </a:defRPr>
      </a:lvl6pPr>
      <a:lvl7pPr marL="1371600" indent="-137160" algn="l" rtl="0" eaLnBrk="1" latinLnBrk="0" hangingPunct="1">
        <a:spcBef>
          <a:spcPts val="225"/>
        </a:spcBef>
        <a:buClr>
          <a:schemeClr val="accent1">
            <a:lumMod val="50000"/>
          </a:schemeClr>
        </a:buClr>
        <a:buFont typeface="Wingdings 2" panose="05020102010507070707" pitchFamily="18" charset="2"/>
        <a:buChar char=""/>
        <a:defRPr kumimoji="0" sz="1200" kern="1200">
          <a:solidFill>
            <a:schemeClr val="tx2"/>
          </a:solidFill>
          <a:latin typeface="+mn-lt"/>
          <a:ea typeface="+mn-ea"/>
          <a:cs typeface="+mn-cs"/>
        </a:defRPr>
      </a:lvl7pPr>
      <a:lvl8pPr marL="1522476" indent="-137160" algn="l" rtl="0" eaLnBrk="1" latinLnBrk="0" hangingPunct="1">
        <a:spcBef>
          <a:spcPts val="225"/>
        </a:spcBef>
        <a:buClr>
          <a:schemeClr val="accent1">
            <a:lumMod val="50000"/>
          </a:schemeClr>
        </a:buClr>
        <a:buFont typeface="Wingdings 2" panose="05020102010507070707" pitchFamily="18" charset="2"/>
        <a:buChar char=""/>
        <a:defRPr kumimoji="0" sz="1125" kern="1200">
          <a:solidFill>
            <a:schemeClr val="tx2"/>
          </a:solidFill>
          <a:latin typeface="+mn-lt"/>
          <a:ea typeface="+mn-ea"/>
          <a:cs typeface="+mn-cs"/>
        </a:defRPr>
      </a:lvl8pPr>
      <a:lvl9pPr marL="1680210" indent="-137160" algn="l" rtl="0" eaLnBrk="1" latinLnBrk="0" hangingPunct="1">
        <a:spcBef>
          <a:spcPts val="225"/>
        </a:spcBef>
        <a:buClr>
          <a:schemeClr val="accent1">
            <a:lumMod val="50000"/>
          </a:schemeClr>
        </a:buClr>
        <a:buFont typeface="Wingdings 2" panose="05020102010507070707" pitchFamily="18" charset="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288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 Box 3">
            <a:extLst>
              <a:ext uri="{FF2B5EF4-FFF2-40B4-BE49-F238E27FC236}">
                <a16:creationId xmlns:a16="http://schemas.microsoft.com/office/drawing/2014/main" id="{9A48BC50-DD59-4A5D-B0DB-74D35128046A}"/>
              </a:ext>
            </a:extLst>
          </p:cNvPr>
          <p:cNvSpPr txBox="1">
            <a:spLocks noChangeArrowheads="1"/>
          </p:cNvSpPr>
          <p:nvPr/>
        </p:nvSpPr>
        <p:spPr bwMode="auto">
          <a:xfrm>
            <a:off x="3350895" y="6204055"/>
            <a:ext cx="2442210" cy="424972"/>
          </a:xfrm>
          <a:prstGeom prst="rect">
            <a:avLst/>
          </a:prstGeom>
          <a:noFill/>
          <a:ln>
            <a:noFill/>
          </a:ln>
        </p:spPr>
        <p:txBody>
          <a:bodyPr wrap="square" lIns="55100" tIns="27551" rIns="55100" bIns="27551">
            <a:spAutoFit/>
          </a:bodyPr>
          <a:lstStyle>
            <a:lvl1pPr defTabSz="833120">
              <a:defRPr sz="1400">
                <a:solidFill>
                  <a:schemeClr val="tx1"/>
                </a:solidFill>
                <a:latin typeface="楷体_GB2312" panose="02010609030101010101" pitchFamily="49" charset="-122"/>
                <a:ea typeface="宋体" panose="02010600030101010101" pitchFamily="2" charset="-122"/>
              </a:defRPr>
            </a:lvl1pPr>
            <a:lvl2pPr marL="742950" indent="-285750" defTabSz="833120">
              <a:defRPr sz="1400">
                <a:solidFill>
                  <a:schemeClr val="tx1"/>
                </a:solidFill>
                <a:latin typeface="楷体_GB2312" panose="02010609030101010101" pitchFamily="49" charset="-122"/>
                <a:ea typeface="宋体" panose="02010600030101010101" pitchFamily="2" charset="-122"/>
              </a:defRPr>
            </a:lvl2pPr>
            <a:lvl3pPr marL="1143000" indent="-228600" defTabSz="833120">
              <a:defRPr sz="1400">
                <a:solidFill>
                  <a:schemeClr val="tx1"/>
                </a:solidFill>
                <a:latin typeface="楷体_GB2312" panose="02010609030101010101" pitchFamily="49" charset="-122"/>
                <a:ea typeface="宋体" panose="02010600030101010101" pitchFamily="2" charset="-122"/>
              </a:defRPr>
            </a:lvl3pPr>
            <a:lvl4pPr marL="1600200" indent="-228600" defTabSz="833120">
              <a:defRPr sz="1400">
                <a:solidFill>
                  <a:schemeClr val="tx1"/>
                </a:solidFill>
                <a:latin typeface="楷体_GB2312" panose="02010609030101010101" pitchFamily="49" charset="-122"/>
                <a:ea typeface="宋体" panose="02010600030101010101" pitchFamily="2" charset="-122"/>
              </a:defRPr>
            </a:lvl4pPr>
            <a:lvl5pPr marL="2057400" indent="-228600" defTabSz="833120">
              <a:defRPr sz="1400">
                <a:solidFill>
                  <a:schemeClr val="tx1"/>
                </a:solidFill>
                <a:latin typeface="楷体_GB2312" panose="02010609030101010101" pitchFamily="49" charset="-122"/>
                <a:ea typeface="宋体" panose="02010600030101010101" pitchFamily="2" charset="-122"/>
              </a:defRPr>
            </a:lvl5pPr>
            <a:lvl6pPr marL="2514600" indent="-228600" defTabSz="833120" eaLnBrk="0" fontAlgn="base" hangingPunct="0">
              <a:spcBef>
                <a:spcPct val="0"/>
              </a:spcBef>
              <a:spcAft>
                <a:spcPct val="0"/>
              </a:spcAft>
              <a:defRPr sz="1400">
                <a:solidFill>
                  <a:schemeClr val="tx1"/>
                </a:solidFill>
                <a:latin typeface="楷体_GB2312" panose="02010609030101010101" pitchFamily="49" charset="-122"/>
                <a:ea typeface="宋体" panose="02010600030101010101" pitchFamily="2" charset="-122"/>
              </a:defRPr>
            </a:lvl6pPr>
            <a:lvl7pPr marL="2971800" indent="-228600" defTabSz="833120" eaLnBrk="0" fontAlgn="base" hangingPunct="0">
              <a:spcBef>
                <a:spcPct val="0"/>
              </a:spcBef>
              <a:spcAft>
                <a:spcPct val="0"/>
              </a:spcAft>
              <a:defRPr sz="1400">
                <a:solidFill>
                  <a:schemeClr val="tx1"/>
                </a:solidFill>
                <a:latin typeface="楷体_GB2312" panose="02010609030101010101" pitchFamily="49" charset="-122"/>
                <a:ea typeface="宋体" panose="02010600030101010101" pitchFamily="2" charset="-122"/>
              </a:defRPr>
            </a:lvl7pPr>
            <a:lvl8pPr marL="3429000" indent="-228600" defTabSz="833120" eaLnBrk="0" fontAlgn="base" hangingPunct="0">
              <a:spcBef>
                <a:spcPct val="0"/>
              </a:spcBef>
              <a:spcAft>
                <a:spcPct val="0"/>
              </a:spcAft>
              <a:defRPr sz="1400">
                <a:solidFill>
                  <a:schemeClr val="tx1"/>
                </a:solidFill>
                <a:latin typeface="楷体_GB2312" panose="02010609030101010101" pitchFamily="49" charset="-122"/>
                <a:ea typeface="宋体" panose="02010600030101010101" pitchFamily="2" charset="-122"/>
              </a:defRPr>
            </a:lvl8pPr>
            <a:lvl9pPr marL="3886200" indent="-228600" defTabSz="833120" eaLnBrk="0" fontAlgn="base" hangingPunct="0">
              <a:spcBef>
                <a:spcPct val="0"/>
              </a:spcBef>
              <a:spcAft>
                <a:spcPct val="0"/>
              </a:spcAft>
              <a:defRPr sz="1400">
                <a:solidFill>
                  <a:schemeClr val="tx1"/>
                </a:solidFill>
                <a:latin typeface="楷体_GB2312" panose="02010609030101010101" pitchFamily="49" charset="-122"/>
                <a:ea typeface="宋体" panose="02010600030101010101" pitchFamily="2" charset="-122"/>
              </a:defRPr>
            </a:lvl9pPr>
          </a:lstStyle>
          <a:p>
            <a:pPr algn="ctr" defTabSz="551021">
              <a:spcBef>
                <a:spcPct val="50000"/>
              </a:spcBef>
              <a:defRPr/>
            </a:pPr>
            <a:r>
              <a:rPr lang="en-US" altLang="zh-CN" sz="2400" dirty="0">
                <a:latin typeface="Times New Roman" panose="02020603050405020304" pitchFamily="18" charset="0"/>
                <a:ea typeface="楷体" pitchFamily="49" charset="-122"/>
                <a:cs typeface="Times New Roman" panose="02020603050405020304" pitchFamily="18" charset="0"/>
              </a:rPr>
              <a:t>9/19/2019</a:t>
            </a:r>
            <a:endParaRPr lang="zh-CN" altLang="en-US" sz="2400" dirty="0">
              <a:latin typeface="Times New Roman" panose="02020603050405020304" pitchFamily="18" charset="0"/>
              <a:ea typeface="楷体" pitchFamily="49" charset="-122"/>
              <a:cs typeface="Times New Roman" panose="02020603050405020304" pitchFamily="18" charset="0"/>
            </a:endParaRPr>
          </a:p>
        </p:txBody>
      </p:sp>
      <p:sp>
        <p:nvSpPr>
          <p:cNvPr id="28" name="矩形 27"/>
          <p:cNvSpPr/>
          <p:nvPr/>
        </p:nvSpPr>
        <p:spPr>
          <a:xfrm>
            <a:off x="0" y="1068631"/>
            <a:ext cx="9144000" cy="1803400"/>
          </a:xfrm>
          <a:prstGeom prst="rect">
            <a:avLst/>
          </a:prstGeom>
          <a:solidFill>
            <a:srgbClr val="BC1E1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cap="all" dirty="0">
              <a:ln w="9000" cmpd="sng">
                <a:noFill/>
                <a:prstDash val="solid"/>
              </a:ln>
              <a:solidFill>
                <a:schemeClr val="bg1"/>
              </a:solidFill>
              <a:effectLst>
                <a:reflection blurRad="12700" stA="28000" endPos="45000" dist="1000" dir="5400000" sy="-100000" algn="bl" rotWithShape="0"/>
              </a:effectLst>
              <a:latin typeface="Times New Roman" panose="02020603050405020304" pitchFamily="18" charset="0"/>
              <a:ea typeface="隶书" pitchFamily="49" charset="-122"/>
              <a:cs typeface="Times New Roman" panose="02020603050405020304" pitchFamily="18" charset="0"/>
            </a:endParaRPr>
          </a:p>
        </p:txBody>
      </p:sp>
      <p:sp>
        <p:nvSpPr>
          <p:cNvPr id="30" name="标题 29"/>
          <p:cNvSpPr>
            <a:spLocks noGrp="1"/>
          </p:cNvSpPr>
          <p:nvPr>
            <p:ph type="ctrTitle"/>
          </p:nvPr>
        </p:nvSpPr>
        <p:spPr>
          <a:xfrm>
            <a:off x="502698" y="1018326"/>
            <a:ext cx="8458200" cy="1470025"/>
          </a:xfrm>
        </p:spPr>
        <p:txBody>
          <a:bodyPr>
            <a:normAutofit/>
          </a:bodyPr>
          <a:lstStyle/>
          <a:p>
            <a:r>
              <a:rPr lang="en-US" altLang="zh-CN" dirty="0">
                <a:latin typeface="Times New Roman" panose="02020603050405020304" pitchFamily="18" charset="0"/>
                <a:cs typeface="Times New Roman" panose="02020603050405020304" pitchFamily="18" charset="0"/>
              </a:rPr>
              <a:t>State ownership, the institutional environment, and auditor choice: Evidence from China</a:t>
            </a:r>
            <a:endParaRPr lang="zh-CN" altLang="en-US" sz="3600" b="1" cap="all" dirty="0">
              <a:ln w="9000" cmpd="sng">
                <a:noFill/>
                <a:prstDash val="solid"/>
              </a:ln>
              <a:effectLst>
                <a:reflection blurRad="12700" stA="28000" endPos="45000" dist="1000" dir="5400000" sy="-100000" algn="bl" rotWithShape="0"/>
              </a:effectLst>
              <a:latin typeface="Times New Roman" panose="02020603050405020304" pitchFamily="18" charset="0"/>
              <a:ea typeface="隶书" pitchFamily="49" charset="-122"/>
              <a:cs typeface="Times New Roman" panose="02020603050405020304" pitchFamily="18" charset="0"/>
            </a:endParaRPr>
          </a:p>
        </p:txBody>
      </p:sp>
      <p:sp>
        <p:nvSpPr>
          <p:cNvPr id="2" name="TextBox 1"/>
          <p:cNvSpPr txBox="1"/>
          <p:nvPr/>
        </p:nvSpPr>
        <p:spPr>
          <a:xfrm>
            <a:off x="1378998" y="3125228"/>
            <a:ext cx="6705599" cy="523220"/>
          </a:xfrm>
          <a:prstGeom prst="rect">
            <a:avLst/>
          </a:prstGeom>
          <a:noFill/>
        </p:spPr>
        <p:txBody>
          <a:bodyPr wrap="square" rtlCol="0">
            <a:spAutoFit/>
          </a:bodyPr>
          <a:lstStyle/>
          <a:p>
            <a:pPr algn="ctr"/>
            <a:r>
              <a:rPr lang="en-US" altLang="zh-CN" sz="2800" dirty="0">
                <a:latin typeface="Times New Roman" panose="02020603050405020304" pitchFamily="18" charset="0"/>
                <a:ea typeface="楷体" pitchFamily="49" charset="-122"/>
                <a:cs typeface="Times New Roman" panose="02020603050405020304" pitchFamily="18" charset="0"/>
              </a:rPr>
              <a:t>Authors</a:t>
            </a:r>
            <a:r>
              <a:rPr lang="zh-CN" altLang="en-US" sz="2800" dirty="0">
                <a:latin typeface="Times New Roman" panose="02020603050405020304" pitchFamily="18" charset="0"/>
                <a:ea typeface="楷体" pitchFamily="49" charset="-122"/>
                <a:cs typeface="Times New Roman" panose="02020603050405020304" pitchFamily="18" charset="0"/>
              </a:rPr>
              <a:t>：</a:t>
            </a:r>
            <a:r>
              <a:rPr lang="en-US" altLang="zh-CN" sz="2800" dirty="0">
                <a:latin typeface="Times New Roman" panose="02020603050405020304" pitchFamily="18" charset="0"/>
                <a:cs typeface="Times New Roman" panose="02020603050405020304" pitchFamily="18" charset="0"/>
              </a:rPr>
              <a:t>Qian Wang, T.J. Wong, Lijun Xia</a:t>
            </a:r>
            <a:endParaRPr lang="zh-CN" altLang="en-US" sz="3200" b="1" dirty="0">
              <a:latin typeface="Times New Roman" panose="02020603050405020304" pitchFamily="18" charset="0"/>
              <a:ea typeface="楷体" pitchFamily="49" charset="-122"/>
              <a:cs typeface="Times New Roman" panose="02020603050405020304" pitchFamily="18" charset="0"/>
            </a:endParaRPr>
          </a:p>
        </p:txBody>
      </p:sp>
      <p:sp>
        <p:nvSpPr>
          <p:cNvPr id="11" name="TextBox 10"/>
          <p:cNvSpPr txBox="1"/>
          <p:nvPr/>
        </p:nvSpPr>
        <p:spPr>
          <a:xfrm>
            <a:off x="1086034" y="3842588"/>
            <a:ext cx="6705599" cy="1815882"/>
          </a:xfrm>
          <a:prstGeom prst="rect">
            <a:avLst/>
          </a:prstGeom>
          <a:noFill/>
        </p:spPr>
        <p:txBody>
          <a:bodyPr wrap="square" rtlCol="0">
            <a:spAutoFit/>
          </a:bodyPr>
          <a:lstStyle/>
          <a:p>
            <a:pPr algn="ctr"/>
            <a:r>
              <a:rPr lang="en-US" altLang="zh-CN" sz="2800" dirty="0">
                <a:latin typeface="Times New Roman" panose="02020603050405020304" pitchFamily="18" charset="0"/>
                <a:ea typeface="楷体" pitchFamily="49" charset="-122"/>
                <a:cs typeface="Times New Roman" panose="02020603050405020304" pitchFamily="18" charset="0"/>
              </a:rPr>
              <a:t>Presenter:</a:t>
            </a:r>
            <a:r>
              <a:rPr lang="zh-CN" altLang="en-US" sz="2800" dirty="0">
                <a:latin typeface="Times New Roman" panose="02020603050405020304" pitchFamily="18" charset="0"/>
                <a:ea typeface="楷体" pitchFamily="49" charset="-122"/>
                <a:cs typeface="Times New Roman" panose="02020603050405020304" pitchFamily="18" charset="0"/>
              </a:rPr>
              <a:t> </a:t>
            </a:r>
            <a:r>
              <a:rPr lang="en-US" altLang="zh-CN" sz="2800" dirty="0">
                <a:latin typeface="Times New Roman" panose="02020603050405020304" pitchFamily="18" charset="0"/>
                <a:ea typeface="楷体" pitchFamily="49" charset="-122"/>
                <a:cs typeface="Times New Roman" panose="02020603050405020304" pitchFamily="18" charset="0"/>
              </a:rPr>
              <a:t>Shuning Bao</a:t>
            </a:r>
          </a:p>
          <a:p>
            <a:pPr algn="ctr"/>
            <a:endParaRPr lang="en-US" altLang="zh-CN" sz="2800" dirty="0">
              <a:latin typeface="Times New Roman" panose="02020603050405020304" pitchFamily="18" charset="0"/>
              <a:ea typeface="楷体" pitchFamily="49" charset="-122"/>
              <a:cs typeface="Times New Roman" panose="02020603050405020304" pitchFamily="18" charset="0"/>
            </a:endParaRPr>
          </a:p>
          <a:p>
            <a:pPr algn="ctr"/>
            <a:r>
              <a:rPr lang="en-US" altLang="zh-CN" sz="2800" dirty="0">
                <a:latin typeface="Times New Roman" panose="02020603050405020304" pitchFamily="18" charset="0"/>
                <a:cs typeface="Times New Roman" panose="02020603050405020304" pitchFamily="18" charset="0"/>
              </a:rPr>
              <a:t>Professor: Philip </a:t>
            </a:r>
            <a:r>
              <a:rPr lang="en-US" altLang="zh-CN" sz="2800" dirty="0" err="1">
                <a:latin typeface="Times New Roman" panose="02020603050405020304" pitchFamily="18" charset="0"/>
                <a:cs typeface="Times New Roman" panose="02020603050405020304" pitchFamily="18" charset="0"/>
              </a:rPr>
              <a:t>Dybvig</a:t>
            </a:r>
            <a:r>
              <a:rPr lang="en-US" altLang="zh-CN" sz="2800" dirty="0">
                <a:latin typeface="Times New Roman" panose="02020603050405020304" pitchFamily="18" charset="0"/>
                <a:cs typeface="Times New Roman" panose="02020603050405020304" pitchFamily="18" charset="0"/>
              </a:rPr>
              <a:t> </a:t>
            </a:r>
            <a:endParaRPr lang="zh-CN" altLang="en-US" sz="2800" dirty="0">
              <a:latin typeface="Times New Roman" panose="02020603050405020304" pitchFamily="18" charset="0"/>
              <a:cs typeface="Times New Roman" panose="02020603050405020304" pitchFamily="18" charset="0"/>
            </a:endParaRPr>
          </a:p>
          <a:p>
            <a:pPr algn="ctr"/>
            <a:endParaRPr lang="zh-CN" altLang="en-US" sz="2800" dirty="0">
              <a:latin typeface="Times New Roman" panose="02020603050405020304" pitchFamily="18" charset="0"/>
              <a:ea typeface="楷体" pitchFamily="49" charset="-122"/>
              <a:cs typeface="Times New Roman" panose="02020603050405020304" pitchFamily="18" charset="0"/>
            </a:endParaRPr>
          </a:p>
        </p:txBody>
      </p:sp>
    </p:spTree>
    <p:extLst>
      <p:ext uri="{BB962C8B-B14F-4D97-AF65-F5344CB8AC3E}">
        <p14:creationId xmlns:p14="http://schemas.microsoft.com/office/powerpoint/2010/main" val="706305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Measure the quality of regional institutions</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512763" y="1397674"/>
            <a:ext cx="8096435" cy="3801041"/>
          </a:xfrm>
          <a:prstGeom prst="rect">
            <a:avLst/>
          </a:prstGeom>
          <a:noFill/>
        </p:spPr>
        <p:txBody>
          <a:bodyPr wrap="square" rtlCol="0">
            <a:spAutoFit/>
          </a:bodyPr>
          <a:lstStyle/>
          <a:p>
            <a:pPr algn="just">
              <a:lnSpc>
                <a:spcPct val="150000"/>
              </a:lnSpc>
            </a:pPr>
            <a:endParaRPr lang="en-US" altLang="zh-C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credit market development index</a:t>
            </a: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government decentralization index</a:t>
            </a: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legal environment index</a:t>
            </a:r>
          </a:p>
          <a:p>
            <a:pPr marL="285750" indent="-285750" algn="just">
              <a:lnSpc>
                <a:spcPct val="150000"/>
              </a:lnSpc>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a:p>
            <a:pPr algn="just">
              <a:lnSpc>
                <a:spcPct val="150000"/>
              </a:lnSpc>
            </a:pPr>
            <a:r>
              <a:rPr lang="en-US" altLang="zh-CN" dirty="0">
                <a:latin typeface="Times New Roman" panose="02020603050405020304" pitchFamily="18" charset="0"/>
                <a:cs typeface="Times New Roman" panose="02020603050405020304" pitchFamily="18" charset="0"/>
              </a:rPr>
              <a:t>(These three institutional indexes are obtained from the National Economic Research Institute (NERI) Index of Marketization of China’s provinces in 2000 to measure the quality of market-supporting institutions at the provincial level.)</a:t>
            </a:r>
          </a:p>
          <a:p>
            <a:pPr algn="just"/>
            <a:endParaRPr lang="zh-CN" alt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08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CN"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3. Data and sample selection</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316636" y="1794674"/>
            <a:ext cx="8096435" cy="326865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Begin by collecting auditor choice data of all listed companies in China from 1993 to 2003</a:t>
            </a: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Classify the sample audit firms as small vs. Top-10 based on total assets audited</a:t>
            </a: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Identify local vs. non-local auditors</a:t>
            </a: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Finally, separate the sample into three ownership categories: (1) non-state firms, (2) local SOEs, (3) central SOEs</a:t>
            </a:r>
          </a:p>
        </p:txBody>
      </p:sp>
    </p:spTree>
    <p:extLst>
      <p:ext uri="{BB962C8B-B14F-4D97-AF65-F5344CB8AC3E}">
        <p14:creationId xmlns:p14="http://schemas.microsoft.com/office/powerpoint/2010/main" val="3113195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Table 1 </a:t>
            </a:r>
            <a:r>
              <a:rPr lang="en-US" altLang="zh-CN" sz="3000" dirty="0">
                <a:latin typeface="Times New Roman" pitchFamily="18" charset="0"/>
                <a:ea typeface="楷体" pitchFamily="49" charset="-122"/>
                <a:cs typeface="Times New Roman" pitchFamily="18" charset="0"/>
              </a:rPr>
              <a:t>Sample selection process</a:t>
            </a:r>
            <a:endParaRPr kumimoji="0" lang="zh-CN" altLang="en-US" sz="3000"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pic>
        <p:nvPicPr>
          <p:cNvPr id="7" name="Picture 6">
            <a:extLst>
              <a:ext uri="{FF2B5EF4-FFF2-40B4-BE49-F238E27FC236}">
                <a16:creationId xmlns:a16="http://schemas.microsoft.com/office/drawing/2014/main" id="{98D9C3DB-AAF9-494C-98E6-1EBBCEEE9840}"/>
              </a:ext>
            </a:extLst>
          </p:cNvPr>
          <p:cNvPicPr/>
          <p:nvPr/>
        </p:nvPicPr>
        <p:blipFill>
          <a:blip r:embed="rId2"/>
          <a:stretch>
            <a:fillRect/>
          </a:stretch>
        </p:blipFill>
        <p:spPr>
          <a:xfrm>
            <a:off x="95064" y="1354713"/>
            <a:ext cx="8924649" cy="2688741"/>
          </a:xfrm>
          <a:prstGeom prst="rect">
            <a:avLst/>
          </a:prstGeom>
        </p:spPr>
      </p:pic>
    </p:spTree>
    <p:extLst>
      <p:ext uri="{BB962C8B-B14F-4D97-AF65-F5344CB8AC3E}">
        <p14:creationId xmlns:p14="http://schemas.microsoft.com/office/powerpoint/2010/main" val="52864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75000" lnSpcReduction="2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Table 2 </a:t>
            </a:r>
            <a:r>
              <a:rPr lang="en-US" altLang="zh-CN" sz="3000" dirty="0">
                <a:latin typeface="Times New Roman" pitchFamily="18" charset="0"/>
                <a:ea typeface="楷体" pitchFamily="49" charset="-122"/>
                <a:cs typeface="Times New Roman" pitchFamily="18" charset="0"/>
              </a:rPr>
              <a:t> Sample by ownership type and auditor type</a:t>
            </a:r>
            <a:endParaRPr kumimoji="0" lang="zh-CN" altLang="en-US" sz="3000"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pic>
        <p:nvPicPr>
          <p:cNvPr id="8" name="Picture 7">
            <a:extLst>
              <a:ext uri="{FF2B5EF4-FFF2-40B4-BE49-F238E27FC236}">
                <a16:creationId xmlns:a16="http://schemas.microsoft.com/office/drawing/2014/main" id="{8072B9C0-3C67-4AE6-9882-A12C521FC96D}"/>
              </a:ext>
            </a:extLst>
          </p:cNvPr>
          <p:cNvPicPr/>
          <p:nvPr/>
        </p:nvPicPr>
        <p:blipFill>
          <a:blip r:embed="rId2"/>
          <a:stretch>
            <a:fillRect/>
          </a:stretch>
        </p:blipFill>
        <p:spPr>
          <a:xfrm>
            <a:off x="197527" y="1142784"/>
            <a:ext cx="8795553" cy="4755112"/>
          </a:xfrm>
          <a:prstGeom prst="rect">
            <a:avLst/>
          </a:prstGeom>
        </p:spPr>
      </p:pic>
    </p:spTree>
    <p:extLst>
      <p:ext uri="{BB962C8B-B14F-4D97-AF65-F5344CB8AC3E}">
        <p14:creationId xmlns:p14="http://schemas.microsoft.com/office/powerpoint/2010/main" val="358144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CN"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4. Results – Hypothesis 1</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307758" y="1275841"/>
            <a:ext cx="8096435" cy="3730317"/>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This paper tests Hypothesis 1 by regressing a dummy variable indicating whether the auditor is a small local auditor on the following three sets of variables: (1) two ownership-type variables, Local SOEs and Central SOEs; (2) three index variables; and (3) firm characteristic and financial control variables</a:t>
            </a:r>
          </a:p>
          <a:p>
            <a:pPr marL="285750" indent="-285750" algn="just">
              <a:lnSpc>
                <a:spcPct val="150000"/>
              </a:lnSpc>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regression results show that local SOEs are more likely than non-state firms to choose small local auditors</a:t>
            </a:r>
          </a:p>
        </p:txBody>
      </p:sp>
    </p:spTree>
    <p:extLst>
      <p:ext uri="{BB962C8B-B14F-4D97-AF65-F5344CB8AC3E}">
        <p14:creationId xmlns:p14="http://schemas.microsoft.com/office/powerpoint/2010/main" val="1635096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299699" y="319346"/>
            <a:ext cx="7193054" cy="580506"/>
          </a:xfrm>
          <a:prstGeom prst="rect">
            <a:avLst/>
          </a:prstGeom>
        </p:spPr>
        <p:txBody>
          <a:bodyPr vert="horz" rtlCol="0" anchor="ctr">
            <a:normAutofit fontScale="97500"/>
          </a:bodyPr>
          <a:lstStyle/>
          <a:p>
            <a:pPr lvl="0">
              <a:spcBef>
                <a:spcPct val="0"/>
              </a:spcBef>
              <a:defRPr/>
            </a:pPr>
            <a:r>
              <a:rPr kumimoji="0" lang="en-US" altLang="zh-CN" sz="23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Table 3 </a:t>
            </a:r>
            <a:r>
              <a:rPr lang="en-US" altLang="zh-CN" sz="2400" dirty="0">
                <a:latin typeface="Times New Roman" pitchFamily="18" charset="0"/>
                <a:ea typeface="楷体" pitchFamily="49" charset="-122"/>
                <a:cs typeface="Times New Roman" pitchFamily="18" charset="0"/>
              </a:rPr>
              <a:t>logistic regressions – hypothesis 1</a:t>
            </a:r>
            <a:endParaRPr kumimoji="0" lang="zh-CN" altLang="en-US" sz="2400"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pic>
        <p:nvPicPr>
          <p:cNvPr id="8" name="Picture 7">
            <a:extLst>
              <a:ext uri="{FF2B5EF4-FFF2-40B4-BE49-F238E27FC236}">
                <a16:creationId xmlns:a16="http://schemas.microsoft.com/office/drawing/2014/main" id="{5F05041F-3C3A-4039-8928-C0D336AA563C}"/>
              </a:ext>
            </a:extLst>
          </p:cNvPr>
          <p:cNvPicPr/>
          <p:nvPr/>
        </p:nvPicPr>
        <p:blipFill>
          <a:blip r:embed="rId2"/>
          <a:stretch>
            <a:fillRect/>
          </a:stretch>
        </p:blipFill>
        <p:spPr>
          <a:xfrm>
            <a:off x="53266" y="1013046"/>
            <a:ext cx="8981983" cy="5687474"/>
          </a:xfrm>
          <a:prstGeom prst="rect">
            <a:avLst/>
          </a:prstGeom>
        </p:spPr>
      </p:pic>
      <p:sp>
        <p:nvSpPr>
          <p:cNvPr id="5" name="Oval 4">
            <a:extLst>
              <a:ext uri="{FF2B5EF4-FFF2-40B4-BE49-F238E27FC236}">
                <a16:creationId xmlns:a16="http://schemas.microsoft.com/office/drawing/2014/main" id="{3FAE0B63-04B8-4209-BC53-1ACF216BD8CA}"/>
              </a:ext>
            </a:extLst>
          </p:cNvPr>
          <p:cNvSpPr/>
          <p:nvPr/>
        </p:nvSpPr>
        <p:spPr>
          <a:xfrm>
            <a:off x="1946429" y="2610036"/>
            <a:ext cx="957679" cy="4793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Tree>
    <p:extLst>
      <p:ext uri="{BB962C8B-B14F-4D97-AF65-F5344CB8AC3E}">
        <p14:creationId xmlns:p14="http://schemas.microsoft.com/office/powerpoint/2010/main" val="126067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kumimoji="0" lang="en-US" altLang="zh-CN"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4</a:t>
            </a:r>
            <a:r>
              <a:rPr lang="en-US" altLang="zh-CN" sz="3000" b="1" dirty="0">
                <a:latin typeface="Times New Roman" pitchFamily="18" charset="0"/>
                <a:ea typeface="楷体" pitchFamily="49" charset="-122"/>
                <a:cs typeface="Times New Roman" pitchFamily="18" charset="0"/>
              </a:rPr>
              <a:t>. Results – Hypothesis 2</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307758" y="1275841"/>
            <a:ext cx="8096435" cy="4191981"/>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Next this paper tests Hypothesis 2, i.e., whether the effect of government ownership on auditor choice varies with the quality of institutions. </a:t>
            </a:r>
          </a:p>
          <a:p>
            <a:pPr marL="285750" indent="-285750" algn="just">
              <a:lnSpc>
                <a:spcPct val="150000"/>
              </a:lnSpc>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Add the interaction terms between government ownership (Local SOEs and Central SOEs) and the three institutional indexes to the regression model. Hypothesis 2 predicts that when market and legal institutions are more developed or when the government intervenes less, local and central SOEs are more likely to behave the same as non-state firms in choosing auditors. </a:t>
            </a:r>
          </a:p>
        </p:txBody>
      </p:sp>
    </p:spTree>
    <p:extLst>
      <p:ext uri="{BB962C8B-B14F-4D97-AF65-F5344CB8AC3E}">
        <p14:creationId xmlns:p14="http://schemas.microsoft.com/office/powerpoint/2010/main" val="2761034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299699" y="319346"/>
            <a:ext cx="7193054" cy="580506"/>
          </a:xfrm>
          <a:prstGeom prst="rect">
            <a:avLst/>
          </a:prstGeom>
        </p:spPr>
        <p:txBody>
          <a:bodyPr vert="horz" rtlCol="0" anchor="ctr">
            <a:normAutofit fontScale="97500"/>
          </a:bodyPr>
          <a:lstStyle/>
          <a:p>
            <a:pPr lvl="0">
              <a:spcBef>
                <a:spcPct val="0"/>
              </a:spcBef>
              <a:defRPr/>
            </a:pPr>
            <a:r>
              <a:rPr kumimoji="0" lang="en-US" altLang="zh-CN" sz="23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Table 4 </a:t>
            </a:r>
            <a:r>
              <a:rPr lang="en-US" altLang="zh-CN" sz="2400" dirty="0">
                <a:latin typeface="Times New Roman" pitchFamily="18" charset="0"/>
                <a:ea typeface="楷体" pitchFamily="49" charset="-122"/>
                <a:cs typeface="Times New Roman" pitchFamily="18" charset="0"/>
              </a:rPr>
              <a:t>logistic regressions – hypothesis 2</a:t>
            </a:r>
            <a:endParaRPr kumimoji="0" lang="zh-CN" altLang="en-US" sz="2400"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pic>
        <p:nvPicPr>
          <p:cNvPr id="3" name="Picture 2">
            <a:extLst>
              <a:ext uri="{FF2B5EF4-FFF2-40B4-BE49-F238E27FC236}">
                <a16:creationId xmlns:a16="http://schemas.microsoft.com/office/drawing/2014/main" id="{F0363C04-C824-4ED0-A7AB-7EF3C761D629}"/>
              </a:ext>
            </a:extLst>
          </p:cNvPr>
          <p:cNvPicPr>
            <a:picLocks noChangeAspect="1"/>
          </p:cNvPicPr>
          <p:nvPr/>
        </p:nvPicPr>
        <p:blipFill>
          <a:blip r:embed="rId2"/>
          <a:stretch>
            <a:fillRect/>
          </a:stretch>
        </p:blipFill>
        <p:spPr>
          <a:xfrm>
            <a:off x="0" y="1045257"/>
            <a:ext cx="9144000" cy="4145003"/>
          </a:xfrm>
          <a:prstGeom prst="rect">
            <a:avLst/>
          </a:prstGeom>
        </p:spPr>
      </p:pic>
      <p:sp>
        <p:nvSpPr>
          <p:cNvPr id="4" name="TextBox 3">
            <a:extLst>
              <a:ext uri="{FF2B5EF4-FFF2-40B4-BE49-F238E27FC236}">
                <a16:creationId xmlns:a16="http://schemas.microsoft.com/office/drawing/2014/main" id="{75BB8383-32C8-4BD8-B5FE-07A2536BE995}"/>
              </a:ext>
            </a:extLst>
          </p:cNvPr>
          <p:cNvSpPr txBox="1"/>
          <p:nvPr/>
        </p:nvSpPr>
        <p:spPr>
          <a:xfrm>
            <a:off x="211993" y="5098465"/>
            <a:ext cx="8489194" cy="1791131"/>
          </a:xfrm>
          <a:prstGeom prst="rect">
            <a:avLst/>
          </a:prstGeom>
          <a:noFill/>
        </p:spPr>
        <p:txBody>
          <a:bodyPr wrap="square" rtlCol="0">
            <a:spAutoFit/>
          </a:bodyPr>
          <a:lstStyle/>
          <a:p>
            <a:pPr marL="285750" indent="-285750">
              <a:lnSpc>
                <a:spcPts val="27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When institutions develop, the positive effect of local government ownership on the choice of small local auditors decreases.</a:t>
            </a:r>
          </a:p>
          <a:p>
            <a:pPr marL="285750" indent="-285750">
              <a:lnSpc>
                <a:spcPts val="27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Although central SOEs as a whole do not exhibit a significantly stronger tendency than non-state firms to hire small local auditors, they are more likely to hire small local auditors in regions with less developed institutions.</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501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kumimoji="0" lang="en-US" altLang="zh-CN"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5</a:t>
            </a:r>
            <a:r>
              <a:rPr lang="en-US" altLang="zh-CN" sz="3000" b="1" dirty="0">
                <a:latin typeface="Times New Roman" pitchFamily="18" charset="0"/>
                <a:ea typeface="楷体" pitchFamily="49" charset="-122"/>
                <a:cs typeface="Times New Roman" pitchFamily="18" charset="0"/>
              </a:rPr>
              <a:t>. Conclusions</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298880" y="1142676"/>
            <a:ext cx="8096435" cy="6038641"/>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This paper analyzes how political and economic institutions affect the choice of auditors in China. Using a sample of firms covering the period from 1993 to 2003, the authors find that local SOEs are more likely than non-state firms to hire small local auditors. In addition to local SOEs, central SOEs are also more likely than non-state firms to hire small local auditors in regions where institutions are less developed, but this tendency of local and central SOEs to hire small local auditors is significantly attenuated in regions with more developed institutions.</a:t>
            </a:r>
          </a:p>
          <a:p>
            <a:pPr marL="285750" indent="-285750" algn="just">
              <a:lnSpc>
                <a:spcPct val="150000"/>
              </a:lnSpc>
              <a:buFont typeface="Arial" panose="020B0604020202020204" pitchFamily="34" charset="0"/>
              <a:buChar char="•"/>
            </a:pPr>
            <a:endParaRPr lang="en-US" altLang="zh-CN" sz="20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Additional analyses show that local and central SOEs’ tendency to hire small local auditors is consistent with the three arguments (Demand argument, Local knowledge argument, Collusion argument).</a:t>
            </a:r>
          </a:p>
          <a:p>
            <a:pPr marL="285750" indent="-285750" algn="just">
              <a:lnSpc>
                <a:spcPct val="150000"/>
              </a:lnSpc>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467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kumimoji="0" lang="en-US" altLang="zh-CN"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6</a:t>
            </a:r>
            <a:r>
              <a:rPr lang="en-US" altLang="zh-CN" sz="3000" b="1" dirty="0">
                <a:latin typeface="Times New Roman" pitchFamily="18" charset="0"/>
                <a:ea typeface="楷体" pitchFamily="49" charset="-122"/>
                <a:cs typeface="Times New Roman" pitchFamily="18" charset="0"/>
              </a:rPr>
              <a:t>. Opinions</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440923" y="1728602"/>
            <a:ext cx="8096435" cy="2806987"/>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Client firms’ ownership types and auditor choice are likely to be endogenously determined by institutional factors. In that case, we cannot infer causality in the relation between client firm’s ownership types and auditor choice from the results ——instrumental variable</a:t>
            </a:r>
          </a:p>
          <a:p>
            <a:pPr marL="285750" indent="-285750" algn="just">
              <a:lnSpc>
                <a:spcPct val="150000"/>
              </a:lnSpc>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Comprehensive and instructive</a:t>
            </a:r>
          </a:p>
        </p:txBody>
      </p:sp>
    </p:spTree>
    <p:extLst>
      <p:ext uri="{BB962C8B-B14F-4D97-AF65-F5344CB8AC3E}">
        <p14:creationId xmlns:p14="http://schemas.microsoft.com/office/powerpoint/2010/main" val="311404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874140" y="1441537"/>
            <a:ext cx="5813923" cy="5496363"/>
          </a:xfrm>
        </p:spPr>
        <p:txBody>
          <a:bodyPr>
            <a:noAutofit/>
          </a:bodyPr>
          <a:lstStyle/>
          <a:p>
            <a:pPr marL="539496" indent="-457200">
              <a:buClr>
                <a:srgbClr val="BC1E14"/>
              </a:buClr>
              <a:buFont typeface="+mj-lt"/>
              <a:buAutoNum type="arabicPeriod"/>
            </a:pPr>
            <a:r>
              <a:rPr lang="en-US" altLang="zh-CN" sz="2400" dirty="0">
                <a:solidFill>
                  <a:schemeClr val="tx1"/>
                </a:solidFill>
                <a:latin typeface="Times New Roman" panose="02020603050405020304" pitchFamily="18" charset="0"/>
                <a:cs typeface="Times New Roman" panose="02020603050405020304" pitchFamily="18" charset="0"/>
              </a:rPr>
              <a:t>Introduction</a:t>
            </a:r>
          </a:p>
          <a:p>
            <a:pPr marL="539496" indent="-457200">
              <a:buClr>
                <a:srgbClr val="BC1E14"/>
              </a:buClr>
              <a:buFont typeface="+mj-lt"/>
              <a:buAutoNum type="arabicPeriod"/>
            </a:pPr>
            <a:endParaRPr lang="en-US" altLang="zh-CN" sz="2400" dirty="0">
              <a:solidFill>
                <a:schemeClr val="tx1"/>
              </a:solidFill>
              <a:latin typeface="Times New Roman" panose="02020603050405020304" pitchFamily="18" charset="0"/>
              <a:cs typeface="Times New Roman" panose="02020603050405020304" pitchFamily="18" charset="0"/>
            </a:endParaRPr>
          </a:p>
          <a:p>
            <a:pPr marL="539496" indent="-457200">
              <a:buClr>
                <a:srgbClr val="BC1E14"/>
              </a:buClr>
              <a:buFont typeface="+mj-lt"/>
              <a:buAutoNum type="arabicPeriod"/>
            </a:pPr>
            <a:r>
              <a:rPr lang="en-US" altLang="zh-CN" sz="2400" dirty="0">
                <a:solidFill>
                  <a:schemeClr val="tx1"/>
                </a:solidFill>
                <a:latin typeface="Times New Roman" panose="02020603050405020304" pitchFamily="18" charset="0"/>
                <a:cs typeface="Times New Roman" panose="02020603050405020304" pitchFamily="18" charset="0"/>
              </a:rPr>
              <a:t>Hypothesis development</a:t>
            </a:r>
          </a:p>
          <a:p>
            <a:pPr marL="539496" indent="-457200">
              <a:buClr>
                <a:srgbClr val="BC1E14"/>
              </a:buClr>
              <a:buFont typeface="+mj-lt"/>
              <a:buAutoNum type="arabicPeriod"/>
            </a:pPr>
            <a:endParaRPr lang="en-US" altLang="zh-CN" sz="2400" dirty="0">
              <a:solidFill>
                <a:schemeClr val="tx1"/>
              </a:solidFill>
              <a:latin typeface="Times New Roman" panose="02020603050405020304" pitchFamily="18" charset="0"/>
              <a:cs typeface="Times New Roman" panose="02020603050405020304" pitchFamily="18" charset="0"/>
            </a:endParaRPr>
          </a:p>
          <a:p>
            <a:pPr marL="539496" indent="-457200">
              <a:buClr>
                <a:srgbClr val="BC1E14"/>
              </a:buClr>
              <a:buFont typeface="+mj-lt"/>
              <a:buAutoNum type="arabicPeriod"/>
            </a:pPr>
            <a:r>
              <a:rPr lang="en-US" altLang="zh-CN" sz="2400" dirty="0">
                <a:solidFill>
                  <a:schemeClr val="tx1"/>
                </a:solidFill>
                <a:latin typeface="Times New Roman" panose="02020603050405020304" pitchFamily="18" charset="0"/>
                <a:cs typeface="Times New Roman" panose="02020603050405020304" pitchFamily="18" charset="0"/>
              </a:rPr>
              <a:t>Data and sample selection</a:t>
            </a:r>
          </a:p>
          <a:p>
            <a:pPr marL="539496" indent="-457200">
              <a:buClr>
                <a:srgbClr val="BC1E14"/>
              </a:buClr>
              <a:buFont typeface="+mj-lt"/>
              <a:buAutoNum type="arabicPeriod"/>
            </a:pPr>
            <a:endParaRPr lang="en-US" altLang="zh-CN" sz="2400" dirty="0">
              <a:solidFill>
                <a:schemeClr val="tx1"/>
              </a:solidFill>
              <a:latin typeface="Times New Roman" panose="02020603050405020304" pitchFamily="18" charset="0"/>
              <a:cs typeface="Times New Roman" panose="02020603050405020304" pitchFamily="18" charset="0"/>
            </a:endParaRPr>
          </a:p>
          <a:p>
            <a:pPr marL="539496" indent="-457200">
              <a:buClr>
                <a:srgbClr val="BC1E14"/>
              </a:buClr>
              <a:buFont typeface="+mj-lt"/>
              <a:buAutoNum type="arabicPeriod"/>
            </a:pPr>
            <a:r>
              <a:rPr lang="en-US" altLang="zh-CN" sz="2400" dirty="0">
                <a:solidFill>
                  <a:schemeClr val="tx1"/>
                </a:solidFill>
                <a:latin typeface="Times New Roman" panose="02020603050405020304" pitchFamily="18" charset="0"/>
                <a:cs typeface="Times New Roman" panose="02020603050405020304" pitchFamily="18" charset="0"/>
              </a:rPr>
              <a:t>Results</a:t>
            </a:r>
          </a:p>
          <a:p>
            <a:pPr marL="539496" indent="-457200">
              <a:buClr>
                <a:srgbClr val="BC1E14"/>
              </a:buClr>
              <a:buFont typeface="+mj-lt"/>
              <a:buAutoNum type="arabicPeriod"/>
            </a:pPr>
            <a:endParaRPr lang="en-US" altLang="zh-CN" sz="2400" dirty="0">
              <a:solidFill>
                <a:schemeClr val="tx1"/>
              </a:solidFill>
              <a:latin typeface="Times New Roman" panose="02020603050405020304" pitchFamily="18" charset="0"/>
              <a:cs typeface="Times New Roman" panose="02020603050405020304" pitchFamily="18" charset="0"/>
            </a:endParaRPr>
          </a:p>
          <a:p>
            <a:pPr marL="539496" indent="-457200">
              <a:buClr>
                <a:srgbClr val="BC1E14"/>
              </a:buClr>
              <a:buFont typeface="+mj-lt"/>
              <a:buAutoNum type="arabicPeriod"/>
            </a:pPr>
            <a:r>
              <a:rPr lang="en-US" altLang="zh-CN" sz="2400" dirty="0">
                <a:solidFill>
                  <a:schemeClr val="tx1"/>
                </a:solidFill>
                <a:latin typeface="Times New Roman" panose="02020603050405020304" pitchFamily="18" charset="0"/>
                <a:cs typeface="Times New Roman" panose="02020603050405020304" pitchFamily="18" charset="0"/>
              </a:rPr>
              <a:t>Conclusions</a:t>
            </a:r>
          </a:p>
          <a:p>
            <a:pPr marL="539496" indent="-457200">
              <a:buClr>
                <a:srgbClr val="BC1E14"/>
              </a:buClr>
              <a:buFont typeface="+mj-lt"/>
              <a:buAutoNum type="arabicPeriod"/>
            </a:pPr>
            <a:endParaRPr lang="en-US" altLang="zh-CN" sz="2400" dirty="0">
              <a:solidFill>
                <a:schemeClr val="tx1"/>
              </a:solidFill>
              <a:latin typeface="Times New Roman" panose="02020603050405020304" pitchFamily="18" charset="0"/>
              <a:cs typeface="Times New Roman" panose="02020603050405020304" pitchFamily="18" charset="0"/>
            </a:endParaRPr>
          </a:p>
          <a:p>
            <a:pPr marL="539496" indent="-457200">
              <a:buClr>
                <a:srgbClr val="BC1E14"/>
              </a:buClr>
              <a:buFont typeface="+mj-lt"/>
              <a:buAutoNum type="arabicPeriod"/>
            </a:pPr>
            <a:r>
              <a:rPr lang="en-US" altLang="zh-CN" sz="2400" dirty="0">
                <a:solidFill>
                  <a:schemeClr val="tx1"/>
                </a:solidFill>
                <a:latin typeface="Times New Roman" panose="02020603050405020304" pitchFamily="18" charset="0"/>
                <a:cs typeface="Times New Roman" panose="02020603050405020304" pitchFamily="18" charset="0"/>
              </a:rPr>
              <a:t>Opinions</a:t>
            </a:r>
            <a:endParaRPr lang="zh-CN"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标题 3"/>
          <p:cNvSpPr>
            <a:spLocks noGrp="1"/>
          </p:cNvSpPr>
          <p:nvPr>
            <p:ph type="title"/>
          </p:nvPr>
        </p:nvSpPr>
        <p:spPr>
          <a:xfrm>
            <a:off x="293914" y="362360"/>
            <a:ext cx="6542087" cy="495300"/>
          </a:xfrm>
        </p:spPr>
        <p:txBody>
          <a:bodyPr>
            <a:normAutofit fontScale="90000"/>
          </a:bodyPr>
          <a:lstStyle/>
          <a:p>
            <a:pPr lvl="0"/>
            <a:r>
              <a:rPr lang="en-US" altLang="zh-CN" sz="2800" b="1" dirty="0">
                <a:solidFill>
                  <a:schemeClr val="tx1"/>
                </a:solidFill>
                <a:latin typeface="Times New Roman" pitchFamily="18" charset="0"/>
                <a:cs typeface="Times New Roman" pitchFamily="18" charset="0"/>
              </a:rPr>
              <a:t>Agenda</a:t>
            </a:r>
            <a:endParaRPr lang="zh-CN" altLang="en-US" sz="2800" b="1" dirty="0">
              <a:solidFill>
                <a:schemeClr val="tx1"/>
              </a:solidFill>
              <a:latin typeface="Times New Roman" pitchFamily="18" charset="0"/>
              <a:cs typeface="Times New Roman" pitchFamily="18" charset="0"/>
            </a:endParaRPr>
          </a:p>
        </p:txBody>
      </p:sp>
      <p:cxnSp>
        <p:nvCxnSpPr>
          <p:cNvPr id="6" name="直接连接符 5"/>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矩形 27"/>
          <p:cNvSpPr>
            <a:spLocks noChangeArrowheads="1"/>
          </p:cNvSpPr>
          <p:nvPr/>
        </p:nvSpPr>
        <p:spPr bwMode="auto">
          <a:xfrm>
            <a:off x="905261" y="2598003"/>
            <a:ext cx="7476564" cy="830997"/>
          </a:xfrm>
          <a:prstGeom prst="rect">
            <a:avLst/>
          </a:prstGeom>
          <a:noFill/>
          <a:ln w="9525">
            <a:noFill/>
            <a:miter lim="800000"/>
            <a:headEnd/>
            <a:tailEnd/>
          </a:ln>
        </p:spPr>
        <p:txBody>
          <a:bodyPr wrap="square">
            <a:spAutoFit/>
          </a:bodyPr>
          <a:lstStyle/>
          <a:p>
            <a:pPr algn="ctr" defTabSz="914400">
              <a:buFont typeface="Arial" pitchFamily="34" charset="0"/>
              <a:buNone/>
              <a:defRPr/>
            </a:pPr>
            <a:r>
              <a:rPr lang="en-US" altLang="zh-CN" sz="4800" b="1" dirty="0">
                <a:solidFill>
                  <a:srgbClr val="C00000"/>
                </a:solidFill>
                <a:latin typeface="华文楷体" pitchFamily="2" charset="-122"/>
                <a:ea typeface="华文楷体" pitchFamily="2" charset="-122"/>
              </a:rPr>
              <a:t>Thank you</a:t>
            </a:r>
            <a:r>
              <a:rPr lang="zh-CN" altLang="en-US" sz="4800" b="1" dirty="0">
                <a:solidFill>
                  <a:srgbClr val="C00000"/>
                </a:solidFill>
                <a:latin typeface="华文楷体" pitchFamily="2" charset="-122"/>
                <a:ea typeface="华文楷体" pitchFamily="2" charset="-122"/>
              </a:rPr>
              <a:t>！</a:t>
            </a:r>
            <a:endParaRPr lang="en-US" altLang="zh-CN" sz="4800" b="1" dirty="0">
              <a:solidFill>
                <a:srgbClr val="C00000"/>
              </a:solidFill>
              <a:latin typeface="华文楷体" pitchFamily="2" charset="-122"/>
              <a:ea typeface="华文楷体" pitchFamily="2" charset="-122"/>
            </a:endParaRPr>
          </a:p>
        </p:txBody>
      </p:sp>
      <p:sp>
        <p:nvSpPr>
          <p:cNvPr id="7" name="矩形 6"/>
          <p:cNvSpPr/>
          <p:nvPr/>
        </p:nvSpPr>
        <p:spPr>
          <a:xfrm rot="10800000">
            <a:off x="0" y="6804000"/>
            <a:ext cx="9144000" cy="54000"/>
          </a:xfrm>
          <a:prstGeom prst="rect">
            <a:avLst/>
          </a:prstGeom>
          <a:gradFill flip="none" rotWithShape="1">
            <a:gsLst>
              <a:gs pos="70000">
                <a:srgbClr val="BC1E20">
                  <a:alpha val="80000"/>
                </a:srgbClr>
              </a:gs>
              <a:gs pos="100000">
                <a:srgbClr val="FFEBFA"/>
              </a:gs>
            </a:gsLst>
            <a:lin ang="8400000" scaled="0"/>
            <a:tileRect/>
          </a:gra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914400">
              <a:defRPr/>
            </a:pPr>
            <a:endParaRPr kumimoji="1" lang="zh-CN" altLang="en-US" sz="1350" kern="0">
              <a:solidFill>
                <a:sysClr val="window" lastClr="FFFFFF"/>
              </a:solidFill>
            </a:endParaRPr>
          </a:p>
        </p:txBody>
      </p:sp>
      <p:sp>
        <p:nvSpPr>
          <p:cNvPr id="8" name="矩形 7"/>
          <p:cNvSpPr/>
          <p:nvPr/>
        </p:nvSpPr>
        <p:spPr>
          <a:xfrm>
            <a:off x="0" y="0"/>
            <a:ext cx="9144000" cy="54000"/>
          </a:xfrm>
          <a:prstGeom prst="rect">
            <a:avLst/>
          </a:prstGeom>
          <a:gradFill flip="none" rotWithShape="1">
            <a:gsLst>
              <a:gs pos="70000">
                <a:srgbClr val="BC1E20">
                  <a:alpha val="80000"/>
                </a:srgbClr>
              </a:gs>
              <a:gs pos="100000">
                <a:srgbClr val="FFEBFA"/>
              </a:gs>
            </a:gsLst>
            <a:lin ang="8400000" scaled="0"/>
            <a:tileRect/>
          </a:gra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914400">
              <a:defRPr/>
            </a:pPr>
            <a:endParaRPr kumimoji="1" lang="zh-CN" altLang="en-US" sz="1350" kern="0">
              <a:solidFill>
                <a:sysClr val="window" lastClr="FFFFFF"/>
              </a:solidFill>
            </a:endParaRPr>
          </a:p>
        </p:txBody>
      </p:sp>
    </p:spTree>
    <p:extLst>
      <p:ext uri="{BB962C8B-B14F-4D97-AF65-F5344CB8AC3E}">
        <p14:creationId xmlns:p14="http://schemas.microsoft.com/office/powerpoint/2010/main" val="3292984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CN"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rPr>
              <a:t>1. Introduction</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417251" y="1233996"/>
            <a:ext cx="8096435" cy="5355312"/>
          </a:xfrm>
          <a:prstGeom prst="rect">
            <a:avLst/>
          </a:prstGeom>
          <a:noFill/>
        </p:spPr>
        <p:txBody>
          <a:bodyPr wrap="square" rtlCol="0">
            <a:spAutoFit/>
          </a:bodyPr>
          <a:lstStyle/>
          <a:p>
            <a:pPr algn="just">
              <a:lnSpc>
                <a:spcPct val="150000"/>
              </a:lnSpc>
            </a:pPr>
            <a:r>
              <a:rPr lang="en-US" altLang="zh-CN" dirty="0">
                <a:latin typeface="Times New Roman" panose="02020603050405020304" pitchFamily="18" charset="0"/>
                <a:cs typeface="Times New Roman" panose="02020603050405020304" pitchFamily="18" charset="0"/>
              </a:rPr>
              <a:t>This paper studies how institutional features such as the extent of state ownership, the level of market and legal institutions’ development, and the degree of government power over auditors affect Chinese listed firms’ auditor choice decisions. </a:t>
            </a:r>
          </a:p>
          <a:p>
            <a:pPr algn="just">
              <a:lnSpc>
                <a:spcPct val="150000"/>
              </a:lnSpc>
            </a:pPr>
            <a:endParaRPr lang="en-US" altLang="zh-C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Local SOEs: Chinese state-owned enterprises controlled by province, city, or county governments</a:t>
            </a:r>
            <a:endParaRPr lang="zh-CN" altLang="zh-C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Central SOEs: SOEs controlled by central government </a:t>
            </a:r>
            <a:endParaRPr lang="zh-CN" altLang="zh-CN" dirty="0">
              <a:latin typeface="Times New Roman" panose="02020603050405020304" pitchFamily="18" charset="0"/>
              <a:cs typeface="Times New Roman" panose="02020603050405020304" pitchFamily="18" charset="0"/>
            </a:endParaRPr>
          </a:p>
          <a:p>
            <a:pPr algn="just">
              <a:lnSpc>
                <a:spcPct val="150000"/>
              </a:lnSpc>
            </a:pPr>
            <a:endParaRPr lang="zh-CN" altLang="zh-CN" dirty="0">
              <a:latin typeface="Times New Roman" panose="02020603050405020304" pitchFamily="18" charset="0"/>
              <a:cs typeface="Times New Roman" panose="02020603050405020304" pitchFamily="18" charset="0"/>
            </a:endParaRPr>
          </a:p>
          <a:p>
            <a:pPr algn="just">
              <a:lnSpc>
                <a:spcPct val="150000"/>
              </a:lnSpc>
            </a:pPr>
            <a:r>
              <a:rPr lang="en-US" altLang="zh-CN" dirty="0">
                <a:latin typeface="Times New Roman" panose="02020603050405020304" pitchFamily="18" charset="0"/>
                <a:cs typeface="Times New Roman" panose="02020603050405020304" pitchFamily="18" charset="0"/>
              </a:rPr>
              <a:t>In 2003, 54% of Chinese listed firms hired auditors that are small (non-Top-10) and from the same locality (hereafter, </a:t>
            </a:r>
            <a:r>
              <a:rPr lang="en-US" altLang="zh-CN" b="1" dirty="0">
                <a:latin typeface="Times New Roman" panose="02020603050405020304" pitchFamily="18" charset="0"/>
                <a:cs typeface="Times New Roman" panose="02020603050405020304" pitchFamily="18" charset="0"/>
              </a:rPr>
              <a:t>small local auditors</a:t>
            </a:r>
            <a:r>
              <a:rPr lang="en-US" altLang="zh-CN" dirty="0">
                <a:latin typeface="Times New Roman" panose="02020603050405020304" pitchFamily="18" charset="0"/>
                <a:cs typeface="Times New Roman" panose="02020603050405020304" pitchFamily="18" charset="0"/>
              </a:rPr>
              <a:t>), whereas only 25% of Chinese listed firms hired Top-10 audit firms. </a:t>
            </a:r>
          </a:p>
          <a:p>
            <a:pPr algn="just">
              <a:lnSpc>
                <a:spcPct val="150000"/>
              </a:lnSpc>
            </a:pPr>
            <a:endParaRPr lang="en-US" altLang="zh-CN" dirty="0">
              <a:latin typeface="Times New Roman" panose="02020603050405020304" pitchFamily="18" charset="0"/>
              <a:cs typeface="Times New Roman" panose="02020603050405020304" pitchFamily="18" charset="0"/>
            </a:endParaRPr>
          </a:p>
          <a:p>
            <a:pPr algn="just"/>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2. Hypothesis development</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512763" y="1748902"/>
            <a:ext cx="8096435" cy="3554819"/>
          </a:xfrm>
          <a:prstGeom prst="rect">
            <a:avLst/>
          </a:prstGeom>
          <a:noFill/>
        </p:spPr>
        <p:txBody>
          <a:bodyPr wrap="square" rtlCol="0">
            <a:spAutoFit/>
          </a:bodyPr>
          <a:lstStyle/>
          <a:p>
            <a:pPr algn="just">
              <a:lnSpc>
                <a:spcPct val="150000"/>
              </a:lnSpc>
            </a:pPr>
            <a:r>
              <a:rPr lang="en-US" altLang="zh-CN" sz="2000" dirty="0">
                <a:latin typeface="Times New Roman" panose="02020603050405020304" pitchFamily="18" charset="0"/>
                <a:cs typeface="Times New Roman" panose="02020603050405020304" pitchFamily="18" charset="0"/>
              </a:rPr>
              <a:t>Before describing the hypotheses, the authors discuss how three institutional features of the Chinese political economy affect Chinese listed firms’ auditor choice:</a:t>
            </a:r>
          </a:p>
          <a:p>
            <a:pPr marL="342900" indent="-342900" algn="just">
              <a:lnSpc>
                <a:spcPct val="150000"/>
              </a:lnSpc>
              <a:buAutoNum type="arabicParenBoth"/>
            </a:pPr>
            <a:r>
              <a:rPr lang="en-US" altLang="zh-CN" sz="2000" dirty="0">
                <a:latin typeface="Times New Roman" panose="02020603050405020304" pitchFamily="18" charset="0"/>
                <a:cs typeface="Times New Roman" panose="02020603050405020304" pitchFamily="18" charset="0"/>
              </a:rPr>
              <a:t>the extent of state ownership,</a:t>
            </a:r>
          </a:p>
          <a:p>
            <a:pPr marL="342900" indent="-342900" algn="just">
              <a:lnSpc>
                <a:spcPct val="150000"/>
              </a:lnSpc>
              <a:buAutoNum type="arabicParenBoth"/>
            </a:pPr>
            <a:r>
              <a:rPr lang="en-US" altLang="zh-CN" sz="2000" dirty="0">
                <a:latin typeface="Times New Roman" panose="02020603050405020304" pitchFamily="18" charset="0"/>
                <a:cs typeface="Times New Roman" panose="02020603050405020304" pitchFamily="18" charset="0"/>
              </a:rPr>
              <a:t>the level of market and legal institutions’ development, </a:t>
            </a:r>
          </a:p>
          <a:p>
            <a:pPr algn="just">
              <a:lnSpc>
                <a:spcPct val="150000"/>
              </a:lnSpc>
            </a:pPr>
            <a:r>
              <a:rPr lang="en-US" altLang="zh-CN" sz="2000" dirty="0">
                <a:latin typeface="Times New Roman" panose="02020603050405020304" pitchFamily="18" charset="0"/>
                <a:cs typeface="Times New Roman" panose="02020603050405020304" pitchFamily="18" charset="0"/>
              </a:rPr>
              <a:t>(3) the degree of government power over auditors</a:t>
            </a:r>
          </a:p>
          <a:p>
            <a:pPr algn="just">
              <a:lnSpc>
                <a:spcPct val="150000"/>
              </a:lnSpc>
            </a:pPr>
            <a:endParaRPr lang="en-US" altLang="zh-CN" dirty="0">
              <a:latin typeface="Times New Roman" panose="02020603050405020304" pitchFamily="18" charset="0"/>
              <a:cs typeface="Times New Roman" panose="02020603050405020304" pitchFamily="18" charset="0"/>
            </a:endParaRPr>
          </a:p>
          <a:p>
            <a:pPr algn="just"/>
            <a:endParaRPr lang="zh-CN" altLang="en-US" dirty="0"/>
          </a:p>
        </p:txBody>
      </p:sp>
    </p:spTree>
    <p:extLst>
      <p:ext uri="{BB962C8B-B14F-4D97-AF65-F5344CB8AC3E}">
        <p14:creationId xmlns:p14="http://schemas.microsoft.com/office/powerpoint/2010/main" val="286744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2.1 Demand argument</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423986" y="955340"/>
            <a:ext cx="8096435" cy="5863144"/>
          </a:xfrm>
          <a:prstGeom prst="rect">
            <a:avLst/>
          </a:prstGeom>
          <a:noFill/>
        </p:spPr>
        <p:txBody>
          <a:bodyPr wrap="square" rtlCol="0">
            <a:spAutoFit/>
          </a:bodyPr>
          <a:lstStyle/>
          <a:p>
            <a:pPr algn="just">
              <a:lnSpc>
                <a:spcPct val="150000"/>
              </a:lnSpc>
            </a:pPr>
            <a:r>
              <a:rPr lang="en-US" altLang="zh-CN" sz="2000" b="1" dirty="0">
                <a:latin typeface="Times New Roman" panose="02020603050405020304" pitchFamily="18" charset="0"/>
                <a:cs typeface="Times New Roman" panose="02020603050405020304" pitchFamily="18" charset="0"/>
              </a:rPr>
              <a:t>  2.1.1 Local and central SOEs’ preferential access to capital</a:t>
            </a:r>
          </a:p>
          <a:p>
            <a:pPr algn="just">
              <a:lnSpc>
                <a:spcPct val="150000"/>
              </a:lnSpc>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Stock market regulators give preferential treatment by extending listing privileges to local and central SOEs.</a:t>
            </a:r>
          </a:p>
          <a:p>
            <a:pPr algn="just">
              <a:lnSpc>
                <a:spcPct val="150000"/>
              </a:lnSpc>
            </a:pPr>
            <a:endParaRPr lang="zh-CN"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state banks give preferential treatment to local and central SOEs on loans granting</a:t>
            </a:r>
            <a:endParaRPr lang="zh-CN" altLang="zh-CN" sz="2000" dirty="0">
              <a:latin typeface="Times New Roman" panose="02020603050405020304" pitchFamily="18" charset="0"/>
              <a:cs typeface="Times New Roman" panose="02020603050405020304" pitchFamily="18" charset="0"/>
            </a:endParaRPr>
          </a:p>
          <a:p>
            <a:pPr algn="just">
              <a:lnSpc>
                <a:spcPct val="150000"/>
              </a:lnSpc>
            </a:pPr>
            <a:endParaRPr lang="en-US" altLang="zh-CN" sz="2000" dirty="0">
              <a:latin typeface="Times New Roman" panose="02020603050405020304" pitchFamily="18" charset="0"/>
              <a:cs typeface="Times New Roman" panose="02020603050405020304" pitchFamily="18" charset="0"/>
            </a:endParaRPr>
          </a:p>
          <a:p>
            <a:pPr algn="just">
              <a:lnSpc>
                <a:spcPct val="150000"/>
              </a:lnSpc>
            </a:pPr>
            <a:r>
              <a:rPr lang="en-US" altLang="zh-CN" sz="2000" dirty="0">
                <a:latin typeface="Times New Roman" panose="02020603050405020304" pitchFamily="18" charset="0"/>
                <a:cs typeface="Times New Roman" panose="02020603050405020304" pitchFamily="18" charset="0"/>
              </a:rPr>
              <a:t>The government’s or state banks’ preferential treatment to local and central SOEs is likely to result in these SOEs’ lower demand for reputable (presumably large or non-local) auditors to serve as a signal of their quality.</a:t>
            </a:r>
            <a:endParaRPr lang="zh-CN" altLang="zh-CN" sz="2000" dirty="0">
              <a:latin typeface="Times New Roman" panose="02020603050405020304" pitchFamily="18" charset="0"/>
              <a:cs typeface="Times New Roman" panose="02020603050405020304" pitchFamily="18" charset="0"/>
            </a:endParaRPr>
          </a:p>
          <a:p>
            <a:pPr algn="just">
              <a:lnSpc>
                <a:spcPct val="150000"/>
              </a:lnSpc>
            </a:pPr>
            <a:endParaRPr lang="en-US" altLang="zh-CN" dirty="0">
              <a:latin typeface="Times New Roman" panose="02020603050405020304" pitchFamily="18" charset="0"/>
              <a:cs typeface="Times New Roman" panose="02020603050405020304" pitchFamily="18" charset="0"/>
            </a:endParaRPr>
          </a:p>
          <a:p>
            <a:pPr algn="just"/>
            <a:endParaRPr lang="zh-CN" altLang="en-US" dirty="0"/>
          </a:p>
        </p:txBody>
      </p:sp>
    </p:spTree>
    <p:extLst>
      <p:ext uri="{BB962C8B-B14F-4D97-AF65-F5344CB8AC3E}">
        <p14:creationId xmlns:p14="http://schemas.microsoft.com/office/powerpoint/2010/main" val="96875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2.1 Demand argument</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423986" y="955340"/>
            <a:ext cx="8096435" cy="4478149"/>
          </a:xfrm>
          <a:prstGeom prst="rect">
            <a:avLst/>
          </a:prstGeom>
          <a:noFill/>
        </p:spPr>
        <p:txBody>
          <a:bodyPr wrap="square" rtlCol="0">
            <a:spAutoFit/>
          </a:bodyPr>
          <a:lstStyle/>
          <a:p>
            <a:pPr algn="just">
              <a:lnSpc>
                <a:spcPct val="150000"/>
              </a:lnSpc>
            </a:pPr>
            <a:r>
              <a:rPr lang="en-US" altLang="zh-CN" sz="2000" b="1" dirty="0">
                <a:latin typeface="Times New Roman" panose="02020603050405020304" pitchFamily="18" charset="0"/>
                <a:cs typeface="Times New Roman" panose="02020603050405020304" pitchFamily="18" charset="0"/>
              </a:rPr>
              <a:t>  2.1.2 Government bailout</a:t>
            </a:r>
          </a:p>
          <a:p>
            <a:pPr algn="just">
              <a:lnSpc>
                <a:spcPct val="150000"/>
              </a:lnSpc>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Local and central SOEs receive government backing that provides financial insurance to outside shareholders. In contrast, without the protection afforded by the government, non-state firms are under more pressure to hire reputable (large or non-local) auditors to mitigate the agency problem and provide an early warning of any possible financial distress.</a:t>
            </a:r>
            <a:endParaRPr lang="zh-CN" altLang="zh-CN" sz="2000" dirty="0">
              <a:latin typeface="Times New Roman" panose="02020603050405020304" pitchFamily="18" charset="0"/>
              <a:cs typeface="Times New Roman" panose="02020603050405020304" pitchFamily="18" charset="0"/>
            </a:endParaRPr>
          </a:p>
          <a:p>
            <a:pPr algn="just">
              <a:lnSpc>
                <a:spcPct val="150000"/>
              </a:lnSpc>
            </a:pPr>
            <a:endParaRPr lang="en-US" altLang="zh-CN" dirty="0">
              <a:latin typeface="Times New Roman" panose="02020603050405020304" pitchFamily="18" charset="0"/>
              <a:cs typeface="Times New Roman" panose="02020603050405020304" pitchFamily="18" charset="0"/>
            </a:endParaRPr>
          </a:p>
          <a:p>
            <a:pPr algn="just"/>
            <a:endParaRPr lang="zh-CN" altLang="en-US" dirty="0"/>
          </a:p>
        </p:txBody>
      </p:sp>
    </p:spTree>
    <p:extLst>
      <p:ext uri="{BB962C8B-B14F-4D97-AF65-F5344CB8AC3E}">
        <p14:creationId xmlns:p14="http://schemas.microsoft.com/office/powerpoint/2010/main" val="1706393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2.2 Local knowledge argument</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432864" y="1567900"/>
            <a:ext cx="8096435" cy="3139321"/>
          </a:xfrm>
          <a:prstGeom prst="rect">
            <a:avLst/>
          </a:prstGeom>
          <a:noFill/>
        </p:spPr>
        <p:txBody>
          <a:bodyPr wrap="square" rtlCol="0">
            <a:spAutoFit/>
          </a:bodyPr>
          <a:lstStyle/>
          <a:p>
            <a:pPr algn="just">
              <a:lnSpc>
                <a:spcPct val="150000"/>
              </a:lnSpc>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Many auditors in China were closely affiliated with their local governments until they separated themselves from the government in 1998. After the separation, however, most accountants remained in their audit firms, carrying with them specialized knowledge of the local SOEs or central SOEs that are in the same regions.</a:t>
            </a:r>
          </a:p>
          <a:p>
            <a:pPr algn="just"/>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5393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2.3 Collusion argument</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512763" y="884260"/>
            <a:ext cx="8096435" cy="4985980"/>
          </a:xfrm>
          <a:prstGeom prst="rect">
            <a:avLst/>
          </a:prstGeom>
          <a:noFill/>
        </p:spPr>
        <p:txBody>
          <a:bodyPr wrap="square" rtlCol="0">
            <a:spAutoFit/>
          </a:bodyPr>
          <a:lstStyle/>
          <a:p>
            <a:pPr algn="just">
              <a:lnSpc>
                <a:spcPct val="150000"/>
              </a:lnSpc>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Chinese listed firms have incentives to hire acquiescent auditors, who would allow their clients to manipulate earnings by not issuing a modified opinion that may lead to a share price decline and trigger government sanctions such as delisting.</a:t>
            </a:r>
          </a:p>
          <a:p>
            <a:pPr marL="285750" indent="-285750" algn="just">
              <a:lnSpc>
                <a:spcPct val="150000"/>
              </a:lnSpc>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Although non-state firms, local and central SOEs all have incentives to collude with auditors, government owners of local SOEs face the least collusion costs because of their political power over local auditors, especially small local auditors.</a:t>
            </a:r>
          </a:p>
          <a:p>
            <a:pPr algn="just"/>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462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0" y="955340"/>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标题 3"/>
          <p:cNvSpPr txBox="1">
            <a:spLocks/>
          </p:cNvSpPr>
          <p:nvPr/>
        </p:nvSpPr>
        <p:spPr>
          <a:xfrm>
            <a:off x="512763" y="388960"/>
            <a:ext cx="6542087" cy="495300"/>
          </a:xfrm>
          <a:prstGeom prst="rect">
            <a:avLst/>
          </a:prstGeom>
        </p:spPr>
        <p:txBody>
          <a:bodyPr vert="horz" rtlCol="0" anchor="ctr">
            <a:normAutofit fontScale="90000" lnSpcReduction="10000"/>
          </a:bodyPr>
          <a:lstStyle/>
          <a:p>
            <a:pPr lvl="0">
              <a:spcBef>
                <a:spcPct val="0"/>
              </a:spcBef>
              <a:defRPr/>
            </a:pPr>
            <a:r>
              <a:rPr lang="en-US" altLang="zh-CN" sz="3000" b="1" dirty="0">
                <a:latin typeface="Times New Roman" pitchFamily="18" charset="0"/>
                <a:ea typeface="楷体" pitchFamily="49" charset="-122"/>
                <a:cs typeface="Times New Roman" pitchFamily="18" charset="0"/>
              </a:rPr>
              <a:t>2.4 Hypotheses</a:t>
            </a:r>
            <a:endParaRPr kumimoji="0" lang="zh-CN" altLang="en-US" sz="3000" b="1" i="0" u="none" strike="noStrike" kern="1200" cap="none" spc="0" normalizeH="0" baseline="0" noProof="0" dirty="0">
              <a:ln>
                <a:noFill/>
              </a:ln>
              <a:solidFill>
                <a:schemeClr val="tx1"/>
              </a:solidFill>
              <a:effectLst/>
              <a:uLnTx/>
              <a:uFillTx/>
              <a:latin typeface="Times New Roman" pitchFamily="18" charset="0"/>
              <a:ea typeface="楷体" pitchFamily="49" charset="-122"/>
              <a:cs typeface="Times New Roman" pitchFamily="18" charset="0"/>
            </a:endParaRPr>
          </a:p>
        </p:txBody>
      </p:sp>
      <p:sp>
        <p:nvSpPr>
          <p:cNvPr id="2" name="TextBox 1">
            <a:extLst>
              <a:ext uri="{FF2B5EF4-FFF2-40B4-BE49-F238E27FC236}">
                <a16:creationId xmlns:a16="http://schemas.microsoft.com/office/drawing/2014/main" id="{0E05515E-A64B-4DAB-8B9F-353E8579D8FF}"/>
              </a:ext>
            </a:extLst>
          </p:cNvPr>
          <p:cNvSpPr txBox="1"/>
          <p:nvPr/>
        </p:nvSpPr>
        <p:spPr>
          <a:xfrm>
            <a:off x="512763" y="1266000"/>
            <a:ext cx="8096435" cy="4062651"/>
          </a:xfrm>
          <a:prstGeom prst="rect">
            <a:avLst/>
          </a:prstGeom>
          <a:noFill/>
        </p:spPr>
        <p:txBody>
          <a:bodyPr wrap="square" rtlCol="0">
            <a:spAutoFit/>
          </a:bodyPr>
          <a:lstStyle/>
          <a:p>
            <a:pPr algn="just">
              <a:lnSpc>
                <a:spcPct val="150000"/>
              </a:lnSpc>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Hypothesis 1: Local and central SOEs are more likely than non-state firms to hire small local auditors.</a:t>
            </a:r>
          </a:p>
          <a:p>
            <a:pPr marL="285750" indent="-285750" algn="just">
              <a:lnSpc>
                <a:spcPct val="150000"/>
              </a:lnSpc>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Hypothesis 2: The difference in the propensity to choose small local auditors between non-state firms and local or central SOEs is larger in regions with more local government involvement in business and with less developed market and legal institutions.</a:t>
            </a:r>
          </a:p>
          <a:p>
            <a:pPr algn="just"/>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502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培训演示文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494_TF03460604" id="{497F7A61-B52F-47CA-A08F-2B310BFFB5D9}" vid="{917F7D93-DFDC-480E-94E9-A8AEB525E711}"/>
    </a:ext>
  </a:extLst>
</a:theme>
</file>

<file path=ppt/theme/theme2.xml><?xml version="1.0" encoding="utf-8"?>
<a:theme xmlns:a="http://schemas.openxmlformats.org/drawingml/2006/main" name="Office 主题">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培训演示文稿</Template>
  <TotalTime>1967</TotalTime>
  <Words>1133</Words>
  <Application>Microsoft Office PowerPoint</Application>
  <PresentationFormat>On-screen Show (4:3)</PresentationFormat>
  <Paragraphs>90</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华文楷体</vt:lpstr>
      <vt:lpstr>楷体</vt:lpstr>
      <vt:lpstr>Arial</vt:lpstr>
      <vt:lpstr>Calibri</vt:lpstr>
      <vt:lpstr>Georgia</vt:lpstr>
      <vt:lpstr>Times New Roman</vt:lpstr>
      <vt:lpstr>Wingdings 2</vt:lpstr>
      <vt:lpstr>培训演示文稿</vt:lpstr>
      <vt:lpstr>State ownership, the institutional environment, and auditor choice: Evidence from China</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海国鑫泰——北京市海淀区国有资本经营管理中心 2018年第六期超短期融资券路演材料</dc:title>
  <dc:creator>Li, Yulong</dc:creator>
  <cp:lastModifiedBy>Bao, Shuning</cp:lastModifiedBy>
  <cp:revision>164</cp:revision>
  <dcterms:created xsi:type="dcterms:W3CDTF">2018-10-09T11:39:09Z</dcterms:created>
  <dcterms:modified xsi:type="dcterms:W3CDTF">2019-09-19T04:55:57Z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